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7" r:id="rId5"/>
    <p:sldId id="260" r:id="rId6"/>
    <p:sldId id="267" r:id="rId7"/>
    <p:sldId id="261" r:id="rId8"/>
    <p:sldId id="258" r:id="rId9"/>
    <p:sldId id="276" r:id="rId10"/>
    <p:sldId id="259" r:id="rId11"/>
    <p:sldId id="262" r:id="rId12"/>
    <p:sldId id="263" r:id="rId13"/>
    <p:sldId id="264" r:id="rId14"/>
    <p:sldId id="268" r:id="rId15"/>
    <p:sldId id="269" r:id="rId16"/>
    <p:sldId id="270" r:id="rId17"/>
    <p:sldId id="271" r:id="rId18"/>
    <p:sldId id="265" r:id="rId19"/>
    <p:sldId id="274"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22" autoAdjust="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3">
        <a:alpha val="0"/>
      </a:schemeClr>
    </dgm:fillClrLst>
    <dgm:linClrLst meth="repeat">
      <a:schemeClr val="accent3">
        <a:alpha val="0"/>
      </a:schemeClr>
    </dgm:linClrLst>
    <dgm:effectClrLst/>
    <dgm:txLinClrLst/>
    <dgm:txFillClrLst meth="repeat">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686DCE3D-2C1C-4ADC-A2B3-D06B78226D5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A9E5C03-E33A-4CB1-B685-EA5B4B226EE5}">
      <dgm:prSet/>
      <dgm:spPr/>
      <dgm:t>
        <a:bodyPr/>
        <a:lstStyle/>
        <a:p>
          <a:pPr>
            <a:lnSpc>
              <a:spcPct val="100000"/>
            </a:lnSpc>
          </a:pPr>
          <a:r>
            <a:rPr lang="en-IN" dirty="0">
              <a:solidFill>
                <a:schemeClr val="bg1"/>
              </a:solidFill>
            </a:rPr>
            <a:t>Project requirements: using exploratory analysis for analysing the data</a:t>
          </a:r>
          <a:endParaRPr lang="en-US" dirty="0">
            <a:solidFill>
              <a:schemeClr val="bg1"/>
            </a:solidFill>
          </a:endParaRPr>
        </a:p>
      </dgm:t>
    </dgm:pt>
    <dgm:pt modelId="{23CBFDCF-E0B4-4C5C-AA5E-266CDE6EFA83}" type="parTrans" cxnId="{3FB3C70B-FC7D-4A57-AA6B-73565FB94E46}">
      <dgm:prSet/>
      <dgm:spPr/>
      <dgm:t>
        <a:bodyPr/>
        <a:lstStyle/>
        <a:p>
          <a:endParaRPr lang="en-US"/>
        </a:p>
      </dgm:t>
    </dgm:pt>
    <dgm:pt modelId="{C13B9633-44E3-4B05-9528-1438CC9D6041}" type="sibTrans" cxnId="{3FB3C70B-FC7D-4A57-AA6B-73565FB94E46}">
      <dgm:prSet/>
      <dgm:spPr/>
      <dgm:t>
        <a:bodyPr/>
        <a:lstStyle/>
        <a:p>
          <a:pPr>
            <a:lnSpc>
              <a:spcPct val="100000"/>
            </a:lnSpc>
          </a:pPr>
          <a:endParaRPr lang="en-US"/>
        </a:p>
      </dgm:t>
    </dgm:pt>
    <dgm:pt modelId="{C2B7A902-9BA7-4D7B-9A11-EECEEAF3B580}">
      <dgm:prSet/>
      <dgm:spPr/>
      <dgm:t>
        <a:bodyPr/>
        <a:lstStyle/>
        <a:p>
          <a:pPr>
            <a:lnSpc>
              <a:spcPct val="100000"/>
            </a:lnSpc>
          </a:pPr>
          <a:r>
            <a:rPr lang="en-IN" dirty="0">
              <a:solidFill>
                <a:schemeClr val="bg1"/>
              </a:solidFill>
            </a:rPr>
            <a:t>Milestones: enabling group to determine which will lead them in the right direction </a:t>
          </a:r>
          <a:endParaRPr lang="en-US" dirty="0">
            <a:solidFill>
              <a:schemeClr val="bg1"/>
            </a:solidFill>
          </a:endParaRPr>
        </a:p>
      </dgm:t>
    </dgm:pt>
    <dgm:pt modelId="{2FB3A7CA-5134-4B2A-BA10-E75BF9A86EB2}" type="parTrans" cxnId="{3E9E86AC-B289-4C6D-B23C-3465D7B0ECDC}">
      <dgm:prSet/>
      <dgm:spPr/>
      <dgm:t>
        <a:bodyPr/>
        <a:lstStyle/>
        <a:p>
          <a:endParaRPr lang="en-US"/>
        </a:p>
      </dgm:t>
    </dgm:pt>
    <dgm:pt modelId="{0C10A284-FB96-433B-A060-5E88DD734E8B}" type="sibTrans" cxnId="{3E9E86AC-B289-4C6D-B23C-3465D7B0ECDC}">
      <dgm:prSet/>
      <dgm:spPr/>
      <dgm:t>
        <a:bodyPr/>
        <a:lstStyle/>
        <a:p>
          <a:pPr>
            <a:lnSpc>
              <a:spcPct val="100000"/>
            </a:lnSpc>
          </a:pPr>
          <a:endParaRPr lang="en-US"/>
        </a:p>
      </dgm:t>
    </dgm:pt>
    <dgm:pt modelId="{3374D3A8-E3C3-4977-8C9E-A7A0C01F3F09}">
      <dgm:prSet/>
      <dgm:spPr/>
      <dgm:t>
        <a:bodyPr/>
        <a:lstStyle/>
        <a:p>
          <a:pPr>
            <a:lnSpc>
              <a:spcPct val="100000"/>
            </a:lnSpc>
          </a:pPr>
          <a:r>
            <a:rPr lang="en-IN" dirty="0">
              <a:solidFill>
                <a:schemeClr val="bg1"/>
              </a:solidFill>
            </a:rPr>
            <a:t>Job assignments: flexibility and ability to work on all tasks using JIRA and big bucket.</a:t>
          </a:r>
          <a:endParaRPr lang="en-US" dirty="0">
            <a:solidFill>
              <a:schemeClr val="bg1"/>
            </a:solidFill>
          </a:endParaRPr>
        </a:p>
      </dgm:t>
    </dgm:pt>
    <dgm:pt modelId="{FDCA614A-8CC6-49FA-AA26-6020AC6F811E}" type="parTrans" cxnId="{7659BB91-6723-48F3-8246-A322903325E2}">
      <dgm:prSet/>
      <dgm:spPr/>
      <dgm:t>
        <a:bodyPr/>
        <a:lstStyle/>
        <a:p>
          <a:endParaRPr lang="en-US"/>
        </a:p>
      </dgm:t>
    </dgm:pt>
    <dgm:pt modelId="{E35C3CB1-B1EE-4B45-BE59-60F52D46EBFC}" type="sibTrans" cxnId="{7659BB91-6723-48F3-8246-A322903325E2}">
      <dgm:prSet/>
      <dgm:spPr/>
      <dgm:t>
        <a:bodyPr/>
        <a:lstStyle/>
        <a:p>
          <a:pPr>
            <a:lnSpc>
              <a:spcPct val="100000"/>
            </a:lnSpc>
          </a:pPr>
          <a:endParaRPr lang="en-US"/>
        </a:p>
      </dgm:t>
    </dgm:pt>
    <dgm:pt modelId="{A595D931-5995-4A7D-9111-A77A17B10024}">
      <dgm:prSet/>
      <dgm:spPr/>
      <dgm:t>
        <a:bodyPr/>
        <a:lstStyle/>
        <a:p>
          <a:pPr>
            <a:lnSpc>
              <a:spcPct val="100000"/>
            </a:lnSpc>
          </a:pPr>
          <a:r>
            <a:rPr lang="en-IN" dirty="0">
              <a:solidFill>
                <a:schemeClr val="bg1"/>
              </a:solidFill>
            </a:rPr>
            <a:t>Risks and Strategies: identifying, understanding, communicating, prioritizing and developing </a:t>
          </a:r>
          <a:endParaRPr lang="en-US" dirty="0">
            <a:solidFill>
              <a:schemeClr val="bg1"/>
            </a:solidFill>
          </a:endParaRPr>
        </a:p>
      </dgm:t>
    </dgm:pt>
    <dgm:pt modelId="{F12D7F07-1EF3-4B11-B463-89B73871D496}" type="parTrans" cxnId="{72B94C85-D008-4D4A-96EC-0354E7643662}">
      <dgm:prSet/>
      <dgm:spPr/>
      <dgm:t>
        <a:bodyPr/>
        <a:lstStyle/>
        <a:p>
          <a:endParaRPr lang="en-US"/>
        </a:p>
      </dgm:t>
    </dgm:pt>
    <dgm:pt modelId="{6A34BCDD-9367-416C-9495-5AF3E23BE853}" type="sibTrans" cxnId="{72B94C85-D008-4D4A-96EC-0354E7643662}">
      <dgm:prSet/>
      <dgm:spPr/>
      <dgm:t>
        <a:bodyPr/>
        <a:lstStyle/>
        <a:p>
          <a:pPr>
            <a:lnSpc>
              <a:spcPct val="100000"/>
            </a:lnSpc>
          </a:pPr>
          <a:endParaRPr lang="en-US"/>
        </a:p>
      </dgm:t>
    </dgm:pt>
    <dgm:pt modelId="{63E50783-C9D0-46CD-935D-93E55A8BAD43}">
      <dgm:prSet/>
      <dgm:spPr/>
      <dgm:t>
        <a:bodyPr/>
        <a:lstStyle/>
        <a:p>
          <a:pPr>
            <a:lnSpc>
              <a:spcPct val="100000"/>
            </a:lnSpc>
          </a:pPr>
          <a:r>
            <a:rPr lang="en-IN" dirty="0">
              <a:solidFill>
                <a:schemeClr val="bg1"/>
              </a:solidFill>
            </a:rPr>
            <a:t>Measure of success: scheduling, cost, quality, stakeholder satisfaction and performance to business case</a:t>
          </a:r>
          <a:endParaRPr lang="en-US" dirty="0">
            <a:solidFill>
              <a:schemeClr val="bg1"/>
            </a:solidFill>
          </a:endParaRPr>
        </a:p>
      </dgm:t>
    </dgm:pt>
    <dgm:pt modelId="{407E622A-F86D-45EC-9729-6DEF0133C17D}" type="parTrans" cxnId="{A87B64C6-C2CF-4D8B-B6A7-64E5FD92779E}">
      <dgm:prSet/>
      <dgm:spPr/>
      <dgm:t>
        <a:bodyPr/>
        <a:lstStyle/>
        <a:p>
          <a:endParaRPr lang="en-US"/>
        </a:p>
      </dgm:t>
    </dgm:pt>
    <dgm:pt modelId="{1B9A6446-355E-4F40-B733-C133F3A2E51D}" type="sibTrans" cxnId="{A87B64C6-C2CF-4D8B-B6A7-64E5FD92779E}">
      <dgm:prSet/>
      <dgm:spPr/>
      <dgm:t>
        <a:bodyPr/>
        <a:lstStyle/>
        <a:p>
          <a:endParaRPr lang="en-US"/>
        </a:p>
      </dgm:t>
    </dgm:pt>
    <dgm:pt modelId="{27D12F3A-DBA1-44AA-86E5-814CEBD26674}" type="pres">
      <dgm:prSet presAssocID="{686DCE3D-2C1C-4ADC-A2B3-D06B78226D59}" presName="root" presStyleCnt="0">
        <dgm:presLayoutVars>
          <dgm:dir/>
          <dgm:resizeHandles val="exact"/>
        </dgm:presLayoutVars>
      </dgm:prSet>
      <dgm:spPr/>
    </dgm:pt>
    <dgm:pt modelId="{B81B6FD3-56FA-409E-BBB4-997D863CA8C8}" type="pres">
      <dgm:prSet presAssocID="{686DCE3D-2C1C-4ADC-A2B3-D06B78226D59}" presName="container" presStyleCnt="0">
        <dgm:presLayoutVars>
          <dgm:dir/>
          <dgm:resizeHandles val="exact"/>
        </dgm:presLayoutVars>
      </dgm:prSet>
      <dgm:spPr/>
    </dgm:pt>
    <dgm:pt modelId="{1CEB9772-F764-42A0-914E-C25F515A4FE8}" type="pres">
      <dgm:prSet presAssocID="{BA9E5C03-E33A-4CB1-B685-EA5B4B226EE5}" presName="compNode" presStyleCnt="0"/>
      <dgm:spPr/>
    </dgm:pt>
    <dgm:pt modelId="{B122143B-822A-4C73-B907-DEBD5A765A2D}" type="pres">
      <dgm:prSet presAssocID="{BA9E5C03-E33A-4CB1-B685-EA5B4B226EE5}" presName="iconBgRect" presStyleLbl="bgShp" presStyleIdx="0" presStyleCnt="5" custLinFactNeighborX="-81431" custLinFactNeighborY="2442"/>
      <dgm:spPr/>
    </dgm:pt>
    <dgm:pt modelId="{5AC88652-4C6B-474A-9D8C-0F6BCE84091C}" type="pres">
      <dgm:prSet presAssocID="{BA9E5C03-E33A-4CB1-B685-EA5B4B226EE5}" presName="iconRect" presStyleLbl="node1" presStyleIdx="0" presStyleCnt="5" custLinFactX="-40398" custLinFactNeighborX="-100000" custLinFactNeighborY="42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0DB7BB67-DCAA-4BD4-80E9-0045602F4A2C}" type="pres">
      <dgm:prSet presAssocID="{BA9E5C03-E33A-4CB1-B685-EA5B4B226EE5}" presName="spaceRect" presStyleCnt="0"/>
      <dgm:spPr/>
    </dgm:pt>
    <dgm:pt modelId="{2100B7EE-6C1B-4D2F-8D5F-8FF9CEE71D17}" type="pres">
      <dgm:prSet presAssocID="{BA9E5C03-E33A-4CB1-B685-EA5B4B226EE5}" presName="textRect" presStyleLbl="revTx" presStyleIdx="0" presStyleCnt="5" custScaleX="131810" custLinFactNeighborX="-21839">
        <dgm:presLayoutVars>
          <dgm:chMax val="1"/>
          <dgm:chPref val="1"/>
        </dgm:presLayoutVars>
      </dgm:prSet>
      <dgm:spPr/>
    </dgm:pt>
    <dgm:pt modelId="{9C085D3A-D3A3-4EF7-A8FA-E80E224F78F2}" type="pres">
      <dgm:prSet presAssocID="{C13B9633-44E3-4B05-9528-1438CC9D6041}" presName="sibTrans" presStyleLbl="sibTrans2D1" presStyleIdx="0" presStyleCnt="0"/>
      <dgm:spPr/>
    </dgm:pt>
    <dgm:pt modelId="{1792DC15-AB08-43FA-A744-9C75778E1FB8}" type="pres">
      <dgm:prSet presAssocID="{C2B7A902-9BA7-4D7B-9A11-EECEEAF3B580}" presName="compNode" presStyleCnt="0"/>
      <dgm:spPr/>
    </dgm:pt>
    <dgm:pt modelId="{5368AF1D-8A79-4EEA-8DF2-9CAACAE30897}" type="pres">
      <dgm:prSet presAssocID="{C2B7A902-9BA7-4D7B-9A11-EECEEAF3B580}" presName="iconBgRect" presStyleLbl="bgShp" presStyleIdx="1" presStyleCnt="5" custLinFactNeighborX="-12442" custLinFactNeighborY="86552"/>
      <dgm:spPr/>
    </dgm:pt>
    <dgm:pt modelId="{9E6CABC8-04EE-46A3-9DE7-C1DD987390C4}" type="pres">
      <dgm:prSet presAssocID="{C2B7A902-9BA7-4D7B-9A11-EECEEAF3B580}" presName="iconRect" presStyleLbl="node1" presStyleIdx="1" presStyleCnt="5" custLinFactY="49234" custLinFactNeighborX="-21452"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ass"/>
        </a:ext>
      </dgm:extLst>
    </dgm:pt>
    <dgm:pt modelId="{6D13D41E-9E2C-4EAF-AC0B-B43E0919B346}" type="pres">
      <dgm:prSet presAssocID="{C2B7A902-9BA7-4D7B-9A11-EECEEAF3B580}" presName="spaceRect" presStyleCnt="0"/>
      <dgm:spPr/>
    </dgm:pt>
    <dgm:pt modelId="{94C55C7D-2F4F-4AD2-BEA5-43795E96D252}" type="pres">
      <dgm:prSet presAssocID="{C2B7A902-9BA7-4D7B-9A11-EECEEAF3B580}" presName="textRect" presStyleLbl="revTx" presStyleIdx="1" presStyleCnt="5" custScaleX="145545" custLinFactNeighborX="24570" custLinFactNeighborY="86219">
        <dgm:presLayoutVars>
          <dgm:chMax val="1"/>
          <dgm:chPref val="1"/>
        </dgm:presLayoutVars>
      </dgm:prSet>
      <dgm:spPr/>
    </dgm:pt>
    <dgm:pt modelId="{21580266-714F-42C4-ABFA-90A25125A4BC}" type="pres">
      <dgm:prSet presAssocID="{0C10A284-FB96-433B-A060-5E88DD734E8B}" presName="sibTrans" presStyleLbl="sibTrans2D1" presStyleIdx="0" presStyleCnt="0"/>
      <dgm:spPr/>
    </dgm:pt>
    <dgm:pt modelId="{20A4C250-6FCE-4245-9EF1-53BE1A884936}" type="pres">
      <dgm:prSet presAssocID="{3374D3A8-E3C3-4977-8C9E-A7A0C01F3F09}" presName="compNode" presStyleCnt="0"/>
      <dgm:spPr/>
    </dgm:pt>
    <dgm:pt modelId="{F50471D2-ECC7-44A0-86F0-41FE3BDB7BD6}" type="pres">
      <dgm:prSet presAssocID="{3374D3A8-E3C3-4977-8C9E-A7A0C01F3F09}" presName="iconBgRect" presStyleLbl="bgShp" presStyleIdx="2" presStyleCnt="5" custLinFactNeighborX="-81431" custLinFactNeighborY="1285"/>
      <dgm:spPr/>
    </dgm:pt>
    <dgm:pt modelId="{FE862D0C-C496-484B-ADAC-55DC44970098}" type="pres">
      <dgm:prSet presAssocID="{3374D3A8-E3C3-4977-8C9E-A7A0C01F3F09}" presName="iconRect" presStyleLbl="node1" presStyleIdx="2" presStyleCnt="5" custLinFactX="-40398" custLinFactNeighborX="-100000" custLinFactNeighborY="221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p and bucket"/>
        </a:ext>
      </dgm:extLst>
    </dgm:pt>
    <dgm:pt modelId="{1BE75EB5-96BF-4846-8B6C-733A923B2303}" type="pres">
      <dgm:prSet presAssocID="{3374D3A8-E3C3-4977-8C9E-A7A0C01F3F09}" presName="spaceRect" presStyleCnt="0"/>
      <dgm:spPr/>
    </dgm:pt>
    <dgm:pt modelId="{7DAFC05B-A3EC-43E1-8FE7-87FB69F5F8AC}" type="pres">
      <dgm:prSet presAssocID="{3374D3A8-E3C3-4977-8C9E-A7A0C01F3F09}" presName="textRect" presStyleLbl="revTx" presStyleIdx="2" presStyleCnt="5" custScaleX="131810" custLinFactNeighborX="-21839">
        <dgm:presLayoutVars>
          <dgm:chMax val="1"/>
          <dgm:chPref val="1"/>
        </dgm:presLayoutVars>
      </dgm:prSet>
      <dgm:spPr/>
    </dgm:pt>
    <dgm:pt modelId="{D43A00C7-39A3-49D4-92F5-C17AF2FCC8E5}" type="pres">
      <dgm:prSet presAssocID="{E35C3CB1-B1EE-4B45-BE59-60F52D46EBFC}" presName="sibTrans" presStyleLbl="sibTrans2D1" presStyleIdx="0" presStyleCnt="0"/>
      <dgm:spPr/>
    </dgm:pt>
    <dgm:pt modelId="{FC74638B-0FB1-4492-B337-203D1D10B304}" type="pres">
      <dgm:prSet presAssocID="{A595D931-5995-4A7D-9111-A77A17B10024}" presName="compNode" presStyleCnt="0"/>
      <dgm:spPr/>
    </dgm:pt>
    <dgm:pt modelId="{918CF65F-DEBE-4645-AF0E-7AC58E0EBA3C}" type="pres">
      <dgm:prSet presAssocID="{A595D931-5995-4A7D-9111-A77A17B10024}" presName="iconBgRect" presStyleLbl="bgShp" presStyleIdx="3" presStyleCnt="5" custLinFactNeighborX="-12442" custLinFactNeighborY="95418"/>
      <dgm:spPr/>
    </dgm:pt>
    <dgm:pt modelId="{D5C9C01D-C663-4AFD-8A05-93EFA83EAB8C}" type="pres">
      <dgm:prSet presAssocID="{A595D931-5995-4A7D-9111-A77A17B10024}" presName="iconRect" presStyleLbl="node1" presStyleIdx="3" presStyleCnt="5" custLinFactY="65222" custLinFactNeighborX="-24193"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laybook"/>
        </a:ext>
      </dgm:extLst>
    </dgm:pt>
    <dgm:pt modelId="{8FB222E2-2B5D-4502-8A3C-4A8FF2239F63}" type="pres">
      <dgm:prSet presAssocID="{A595D931-5995-4A7D-9111-A77A17B10024}" presName="spaceRect" presStyleCnt="0"/>
      <dgm:spPr/>
    </dgm:pt>
    <dgm:pt modelId="{DDB74667-E7BA-4A81-BAF9-C122FC9CE8FC}" type="pres">
      <dgm:prSet presAssocID="{A595D931-5995-4A7D-9111-A77A17B10024}" presName="textRect" presStyleLbl="revTx" presStyleIdx="3" presStyleCnt="5" custScaleX="145545" custLinFactNeighborX="24570" custLinFactNeighborY="94131">
        <dgm:presLayoutVars>
          <dgm:chMax val="1"/>
          <dgm:chPref val="1"/>
        </dgm:presLayoutVars>
      </dgm:prSet>
      <dgm:spPr/>
    </dgm:pt>
    <dgm:pt modelId="{E05A0A22-CEF9-4B80-8227-2864BDCF30DE}" type="pres">
      <dgm:prSet presAssocID="{6A34BCDD-9367-416C-9495-5AF3E23BE853}" presName="sibTrans" presStyleLbl="sibTrans2D1" presStyleIdx="0" presStyleCnt="0"/>
      <dgm:spPr/>
    </dgm:pt>
    <dgm:pt modelId="{1794EC84-9F6F-4B9A-93BA-627F25A8B8F0}" type="pres">
      <dgm:prSet presAssocID="{63E50783-C9D0-46CD-935D-93E55A8BAD43}" presName="compNode" presStyleCnt="0"/>
      <dgm:spPr/>
    </dgm:pt>
    <dgm:pt modelId="{EB244CC3-838E-495A-9718-A8650CF89D3E}" type="pres">
      <dgm:prSet presAssocID="{63E50783-C9D0-46CD-935D-93E55A8BAD43}" presName="iconBgRect" presStyleLbl="bgShp" presStyleIdx="4" presStyleCnt="5" custLinFactNeighborX="-81431"/>
      <dgm:spPr/>
    </dgm:pt>
    <dgm:pt modelId="{3448CCC4-279B-40A4-A98E-AED9A1DE7F70}" type="pres">
      <dgm:prSet presAssocID="{63E50783-C9D0-46CD-935D-93E55A8BAD43}" presName="iconRect" presStyleLbl="node1" presStyleIdx="4" presStyleCnt="5" custLinFactX="-40398" custLinFactNeighborX="-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eeting"/>
        </a:ext>
      </dgm:extLst>
    </dgm:pt>
    <dgm:pt modelId="{179D2CCB-8ED4-4BF2-8B4E-7F196CA034A0}" type="pres">
      <dgm:prSet presAssocID="{63E50783-C9D0-46CD-935D-93E55A8BAD43}" presName="spaceRect" presStyleCnt="0"/>
      <dgm:spPr/>
    </dgm:pt>
    <dgm:pt modelId="{A8CF5BDC-CE56-406C-9913-DC983FD8FCD1}" type="pres">
      <dgm:prSet presAssocID="{63E50783-C9D0-46CD-935D-93E55A8BAD43}" presName="textRect" presStyleLbl="revTx" presStyleIdx="4" presStyleCnt="5" custScaleX="131810" custLinFactNeighborX="-21839">
        <dgm:presLayoutVars>
          <dgm:chMax val="1"/>
          <dgm:chPref val="1"/>
        </dgm:presLayoutVars>
      </dgm:prSet>
      <dgm:spPr/>
    </dgm:pt>
  </dgm:ptLst>
  <dgm:cxnLst>
    <dgm:cxn modelId="{3FB3C70B-FC7D-4A57-AA6B-73565FB94E46}" srcId="{686DCE3D-2C1C-4ADC-A2B3-D06B78226D59}" destId="{BA9E5C03-E33A-4CB1-B685-EA5B4B226EE5}" srcOrd="0" destOrd="0" parTransId="{23CBFDCF-E0B4-4C5C-AA5E-266CDE6EFA83}" sibTransId="{C13B9633-44E3-4B05-9528-1438CC9D6041}"/>
    <dgm:cxn modelId="{8AC4A00E-C7F8-4B72-B664-1E71C273288C}" type="presOf" srcId="{A595D931-5995-4A7D-9111-A77A17B10024}" destId="{DDB74667-E7BA-4A81-BAF9-C122FC9CE8FC}" srcOrd="0" destOrd="0" presId="urn:microsoft.com/office/officeart/2018/2/layout/IconCircleList"/>
    <dgm:cxn modelId="{FC44B01C-9878-4415-A9AB-0D258D9F99F2}" type="presOf" srcId="{C13B9633-44E3-4B05-9528-1438CC9D6041}" destId="{9C085D3A-D3A3-4EF7-A8FA-E80E224F78F2}" srcOrd="0" destOrd="0" presId="urn:microsoft.com/office/officeart/2018/2/layout/IconCircleList"/>
    <dgm:cxn modelId="{71A92620-DBF0-4ED9-8205-CA6C4E518611}" type="presOf" srcId="{6A34BCDD-9367-416C-9495-5AF3E23BE853}" destId="{E05A0A22-CEF9-4B80-8227-2864BDCF30DE}" srcOrd="0" destOrd="0" presId="urn:microsoft.com/office/officeart/2018/2/layout/IconCircleList"/>
    <dgm:cxn modelId="{33FEAB2A-65CD-454B-9348-AB0B18E287D4}" type="presOf" srcId="{0C10A284-FB96-433B-A060-5E88DD734E8B}" destId="{21580266-714F-42C4-ABFA-90A25125A4BC}" srcOrd="0" destOrd="0" presId="urn:microsoft.com/office/officeart/2018/2/layout/IconCircleList"/>
    <dgm:cxn modelId="{155DC035-B3CF-4379-B7CA-73EC17C0C8F2}" type="presOf" srcId="{E35C3CB1-B1EE-4B45-BE59-60F52D46EBFC}" destId="{D43A00C7-39A3-49D4-92F5-C17AF2FCC8E5}" srcOrd="0" destOrd="0" presId="urn:microsoft.com/office/officeart/2018/2/layout/IconCircleList"/>
    <dgm:cxn modelId="{5B6F626B-E8B1-4DFB-B80A-DBBB57BA54AE}" type="presOf" srcId="{C2B7A902-9BA7-4D7B-9A11-EECEEAF3B580}" destId="{94C55C7D-2F4F-4AD2-BEA5-43795E96D252}" srcOrd="0" destOrd="0" presId="urn:microsoft.com/office/officeart/2018/2/layout/IconCircleList"/>
    <dgm:cxn modelId="{F5AAD876-F3A9-416C-8F13-A35695E47050}" type="presOf" srcId="{686DCE3D-2C1C-4ADC-A2B3-D06B78226D59}" destId="{27D12F3A-DBA1-44AA-86E5-814CEBD26674}" srcOrd="0" destOrd="0" presId="urn:microsoft.com/office/officeart/2018/2/layout/IconCircleList"/>
    <dgm:cxn modelId="{72B94C85-D008-4D4A-96EC-0354E7643662}" srcId="{686DCE3D-2C1C-4ADC-A2B3-D06B78226D59}" destId="{A595D931-5995-4A7D-9111-A77A17B10024}" srcOrd="3" destOrd="0" parTransId="{F12D7F07-1EF3-4B11-B463-89B73871D496}" sibTransId="{6A34BCDD-9367-416C-9495-5AF3E23BE853}"/>
    <dgm:cxn modelId="{7659BB91-6723-48F3-8246-A322903325E2}" srcId="{686DCE3D-2C1C-4ADC-A2B3-D06B78226D59}" destId="{3374D3A8-E3C3-4977-8C9E-A7A0C01F3F09}" srcOrd="2" destOrd="0" parTransId="{FDCA614A-8CC6-49FA-AA26-6020AC6F811E}" sibTransId="{E35C3CB1-B1EE-4B45-BE59-60F52D46EBFC}"/>
    <dgm:cxn modelId="{3E9E86AC-B289-4C6D-B23C-3465D7B0ECDC}" srcId="{686DCE3D-2C1C-4ADC-A2B3-D06B78226D59}" destId="{C2B7A902-9BA7-4D7B-9A11-EECEEAF3B580}" srcOrd="1" destOrd="0" parTransId="{2FB3A7CA-5134-4B2A-BA10-E75BF9A86EB2}" sibTransId="{0C10A284-FB96-433B-A060-5E88DD734E8B}"/>
    <dgm:cxn modelId="{EBBC0CBE-C6A3-4E92-8B5B-23D753C55903}" type="presOf" srcId="{BA9E5C03-E33A-4CB1-B685-EA5B4B226EE5}" destId="{2100B7EE-6C1B-4D2F-8D5F-8FF9CEE71D17}" srcOrd="0" destOrd="0" presId="urn:microsoft.com/office/officeart/2018/2/layout/IconCircleList"/>
    <dgm:cxn modelId="{A87B64C6-C2CF-4D8B-B6A7-64E5FD92779E}" srcId="{686DCE3D-2C1C-4ADC-A2B3-D06B78226D59}" destId="{63E50783-C9D0-46CD-935D-93E55A8BAD43}" srcOrd="4" destOrd="0" parTransId="{407E622A-F86D-45EC-9729-6DEF0133C17D}" sibTransId="{1B9A6446-355E-4F40-B733-C133F3A2E51D}"/>
    <dgm:cxn modelId="{44CB7CD6-9818-45BB-9E73-F6F0EBC7D65C}" type="presOf" srcId="{63E50783-C9D0-46CD-935D-93E55A8BAD43}" destId="{A8CF5BDC-CE56-406C-9913-DC983FD8FCD1}" srcOrd="0" destOrd="0" presId="urn:microsoft.com/office/officeart/2018/2/layout/IconCircleList"/>
    <dgm:cxn modelId="{29AEF8F2-0BB0-40F9-A9B0-A6A66EA7900E}" type="presOf" srcId="{3374D3A8-E3C3-4977-8C9E-A7A0C01F3F09}" destId="{7DAFC05B-A3EC-43E1-8FE7-87FB69F5F8AC}" srcOrd="0" destOrd="0" presId="urn:microsoft.com/office/officeart/2018/2/layout/IconCircleList"/>
    <dgm:cxn modelId="{765EE202-E6A1-45BB-A239-E33AC629574C}" type="presParOf" srcId="{27D12F3A-DBA1-44AA-86E5-814CEBD26674}" destId="{B81B6FD3-56FA-409E-BBB4-997D863CA8C8}" srcOrd="0" destOrd="0" presId="urn:microsoft.com/office/officeart/2018/2/layout/IconCircleList"/>
    <dgm:cxn modelId="{692BAFC0-1FF7-44D6-9235-64AAC71E2F99}" type="presParOf" srcId="{B81B6FD3-56FA-409E-BBB4-997D863CA8C8}" destId="{1CEB9772-F764-42A0-914E-C25F515A4FE8}" srcOrd="0" destOrd="0" presId="urn:microsoft.com/office/officeart/2018/2/layout/IconCircleList"/>
    <dgm:cxn modelId="{2823E07D-3A5B-4193-8A47-409D640976EC}" type="presParOf" srcId="{1CEB9772-F764-42A0-914E-C25F515A4FE8}" destId="{B122143B-822A-4C73-B907-DEBD5A765A2D}" srcOrd="0" destOrd="0" presId="urn:microsoft.com/office/officeart/2018/2/layout/IconCircleList"/>
    <dgm:cxn modelId="{0A2BF2F9-0F1D-4C85-905F-94866D81216A}" type="presParOf" srcId="{1CEB9772-F764-42A0-914E-C25F515A4FE8}" destId="{5AC88652-4C6B-474A-9D8C-0F6BCE84091C}" srcOrd="1" destOrd="0" presId="urn:microsoft.com/office/officeart/2018/2/layout/IconCircleList"/>
    <dgm:cxn modelId="{4DC92C52-5CB9-458E-9F41-61488141A719}" type="presParOf" srcId="{1CEB9772-F764-42A0-914E-C25F515A4FE8}" destId="{0DB7BB67-DCAA-4BD4-80E9-0045602F4A2C}" srcOrd="2" destOrd="0" presId="urn:microsoft.com/office/officeart/2018/2/layout/IconCircleList"/>
    <dgm:cxn modelId="{4B062D9B-0D2A-42EE-BD7E-FF6B2D013B81}" type="presParOf" srcId="{1CEB9772-F764-42A0-914E-C25F515A4FE8}" destId="{2100B7EE-6C1B-4D2F-8D5F-8FF9CEE71D17}" srcOrd="3" destOrd="0" presId="urn:microsoft.com/office/officeart/2018/2/layout/IconCircleList"/>
    <dgm:cxn modelId="{4AAC0D67-7046-4695-9899-9430FA90B53E}" type="presParOf" srcId="{B81B6FD3-56FA-409E-BBB4-997D863CA8C8}" destId="{9C085D3A-D3A3-4EF7-A8FA-E80E224F78F2}" srcOrd="1" destOrd="0" presId="urn:microsoft.com/office/officeart/2018/2/layout/IconCircleList"/>
    <dgm:cxn modelId="{F9044710-03F6-47D1-B75F-DEFC566CF4CE}" type="presParOf" srcId="{B81B6FD3-56FA-409E-BBB4-997D863CA8C8}" destId="{1792DC15-AB08-43FA-A744-9C75778E1FB8}" srcOrd="2" destOrd="0" presId="urn:microsoft.com/office/officeart/2018/2/layout/IconCircleList"/>
    <dgm:cxn modelId="{628513AF-3E4B-4632-9FE0-ED1A1F8B1C09}" type="presParOf" srcId="{1792DC15-AB08-43FA-A744-9C75778E1FB8}" destId="{5368AF1D-8A79-4EEA-8DF2-9CAACAE30897}" srcOrd="0" destOrd="0" presId="urn:microsoft.com/office/officeart/2018/2/layout/IconCircleList"/>
    <dgm:cxn modelId="{F33245D7-EF0F-4711-BCF2-A386646820BE}" type="presParOf" srcId="{1792DC15-AB08-43FA-A744-9C75778E1FB8}" destId="{9E6CABC8-04EE-46A3-9DE7-C1DD987390C4}" srcOrd="1" destOrd="0" presId="urn:microsoft.com/office/officeart/2018/2/layout/IconCircleList"/>
    <dgm:cxn modelId="{94664848-B222-4925-9B6A-C27F0831702D}" type="presParOf" srcId="{1792DC15-AB08-43FA-A744-9C75778E1FB8}" destId="{6D13D41E-9E2C-4EAF-AC0B-B43E0919B346}" srcOrd="2" destOrd="0" presId="urn:microsoft.com/office/officeart/2018/2/layout/IconCircleList"/>
    <dgm:cxn modelId="{A5265CB1-4014-446D-A297-F9FA6CFB31BF}" type="presParOf" srcId="{1792DC15-AB08-43FA-A744-9C75778E1FB8}" destId="{94C55C7D-2F4F-4AD2-BEA5-43795E96D252}" srcOrd="3" destOrd="0" presId="urn:microsoft.com/office/officeart/2018/2/layout/IconCircleList"/>
    <dgm:cxn modelId="{97CBE30C-9B5B-4DD8-8488-49EAE479A07A}" type="presParOf" srcId="{B81B6FD3-56FA-409E-BBB4-997D863CA8C8}" destId="{21580266-714F-42C4-ABFA-90A25125A4BC}" srcOrd="3" destOrd="0" presId="urn:microsoft.com/office/officeart/2018/2/layout/IconCircleList"/>
    <dgm:cxn modelId="{F05BEEDA-5510-4CAC-943F-A00E344B69AF}" type="presParOf" srcId="{B81B6FD3-56FA-409E-BBB4-997D863CA8C8}" destId="{20A4C250-6FCE-4245-9EF1-53BE1A884936}" srcOrd="4" destOrd="0" presId="urn:microsoft.com/office/officeart/2018/2/layout/IconCircleList"/>
    <dgm:cxn modelId="{275964FB-4DB6-43B0-BCA5-D7D0F19BEE21}" type="presParOf" srcId="{20A4C250-6FCE-4245-9EF1-53BE1A884936}" destId="{F50471D2-ECC7-44A0-86F0-41FE3BDB7BD6}" srcOrd="0" destOrd="0" presId="urn:microsoft.com/office/officeart/2018/2/layout/IconCircleList"/>
    <dgm:cxn modelId="{BDD57271-525E-4DFD-8FED-2CF0129B8AFC}" type="presParOf" srcId="{20A4C250-6FCE-4245-9EF1-53BE1A884936}" destId="{FE862D0C-C496-484B-ADAC-55DC44970098}" srcOrd="1" destOrd="0" presId="urn:microsoft.com/office/officeart/2018/2/layout/IconCircleList"/>
    <dgm:cxn modelId="{2C39B54B-462F-41ED-B8D5-17C8E596AEF1}" type="presParOf" srcId="{20A4C250-6FCE-4245-9EF1-53BE1A884936}" destId="{1BE75EB5-96BF-4846-8B6C-733A923B2303}" srcOrd="2" destOrd="0" presId="urn:microsoft.com/office/officeart/2018/2/layout/IconCircleList"/>
    <dgm:cxn modelId="{D3C91DDB-8DB2-4F99-B95F-D5F44ACF3B34}" type="presParOf" srcId="{20A4C250-6FCE-4245-9EF1-53BE1A884936}" destId="{7DAFC05B-A3EC-43E1-8FE7-87FB69F5F8AC}" srcOrd="3" destOrd="0" presId="urn:microsoft.com/office/officeart/2018/2/layout/IconCircleList"/>
    <dgm:cxn modelId="{93937076-E6E2-45FD-AACB-724F873D3CB8}" type="presParOf" srcId="{B81B6FD3-56FA-409E-BBB4-997D863CA8C8}" destId="{D43A00C7-39A3-49D4-92F5-C17AF2FCC8E5}" srcOrd="5" destOrd="0" presId="urn:microsoft.com/office/officeart/2018/2/layout/IconCircleList"/>
    <dgm:cxn modelId="{6D0A7CF4-6A12-459D-9053-FFE13D174FD0}" type="presParOf" srcId="{B81B6FD3-56FA-409E-BBB4-997D863CA8C8}" destId="{FC74638B-0FB1-4492-B337-203D1D10B304}" srcOrd="6" destOrd="0" presId="urn:microsoft.com/office/officeart/2018/2/layout/IconCircleList"/>
    <dgm:cxn modelId="{1C42973D-C889-43C4-B05F-F3697215394D}" type="presParOf" srcId="{FC74638B-0FB1-4492-B337-203D1D10B304}" destId="{918CF65F-DEBE-4645-AF0E-7AC58E0EBA3C}" srcOrd="0" destOrd="0" presId="urn:microsoft.com/office/officeart/2018/2/layout/IconCircleList"/>
    <dgm:cxn modelId="{AB5F03C0-4931-45EB-A1E7-A6EB16783B36}" type="presParOf" srcId="{FC74638B-0FB1-4492-B337-203D1D10B304}" destId="{D5C9C01D-C663-4AFD-8A05-93EFA83EAB8C}" srcOrd="1" destOrd="0" presId="urn:microsoft.com/office/officeart/2018/2/layout/IconCircleList"/>
    <dgm:cxn modelId="{BB43C757-42B6-4B92-80B2-FD997300BC4A}" type="presParOf" srcId="{FC74638B-0FB1-4492-B337-203D1D10B304}" destId="{8FB222E2-2B5D-4502-8A3C-4A8FF2239F63}" srcOrd="2" destOrd="0" presId="urn:microsoft.com/office/officeart/2018/2/layout/IconCircleList"/>
    <dgm:cxn modelId="{B40EB998-90F9-4ADE-AB1E-B69F9DB473D8}" type="presParOf" srcId="{FC74638B-0FB1-4492-B337-203D1D10B304}" destId="{DDB74667-E7BA-4A81-BAF9-C122FC9CE8FC}" srcOrd="3" destOrd="0" presId="urn:microsoft.com/office/officeart/2018/2/layout/IconCircleList"/>
    <dgm:cxn modelId="{592FDB75-D2F9-420F-9FDF-6678F030CB28}" type="presParOf" srcId="{B81B6FD3-56FA-409E-BBB4-997D863CA8C8}" destId="{E05A0A22-CEF9-4B80-8227-2864BDCF30DE}" srcOrd="7" destOrd="0" presId="urn:microsoft.com/office/officeart/2018/2/layout/IconCircleList"/>
    <dgm:cxn modelId="{A89B5078-4985-4435-A12C-2B88CB732226}" type="presParOf" srcId="{B81B6FD3-56FA-409E-BBB4-997D863CA8C8}" destId="{1794EC84-9F6F-4B9A-93BA-627F25A8B8F0}" srcOrd="8" destOrd="0" presId="urn:microsoft.com/office/officeart/2018/2/layout/IconCircleList"/>
    <dgm:cxn modelId="{0C4CC294-A3C6-4D07-969B-8BF366AC4A96}" type="presParOf" srcId="{1794EC84-9F6F-4B9A-93BA-627F25A8B8F0}" destId="{EB244CC3-838E-495A-9718-A8650CF89D3E}" srcOrd="0" destOrd="0" presId="urn:microsoft.com/office/officeart/2018/2/layout/IconCircleList"/>
    <dgm:cxn modelId="{F902F6BC-73D0-4C95-BCF0-A29617DA1ECE}" type="presParOf" srcId="{1794EC84-9F6F-4B9A-93BA-627F25A8B8F0}" destId="{3448CCC4-279B-40A4-A98E-AED9A1DE7F70}" srcOrd="1" destOrd="0" presId="urn:microsoft.com/office/officeart/2018/2/layout/IconCircleList"/>
    <dgm:cxn modelId="{E8B1611F-0600-4E39-B237-E8F8D0524AF7}" type="presParOf" srcId="{1794EC84-9F6F-4B9A-93BA-627F25A8B8F0}" destId="{179D2CCB-8ED4-4BF2-8B4E-7F196CA034A0}" srcOrd="2" destOrd="0" presId="urn:microsoft.com/office/officeart/2018/2/layout/IconCircleList"/>
    <dgm:cxn modelId="{7A059DB4-2AAC-44CC-A42F-FCC2D54924F0}" type="presParOf" srcId="{1794EC84-9F6F-4B9A-93BA-627F25A8B8F0}" destId="{A8CF5BDC-CE56-406C-9913-DC983FD8FCD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9F1972-F05E-44A4-8E28-D834D26D9042}" type="doc">
      <dgm:prSet loTypeId="urn:microsoft.com/office/officeart/2018/2/layout/IconCircleList" loCatId="icon" qsTypeId="urn:microsoft.com/office/officeart/2005/8/quickstyle/simple1" qsCatId="simple" csTypeId="urn:microsoft.com/office/officeart/2018/5/colors/Iconchunking_coloredtext_accent3_2" csCatId="accent3" phldr="1"/>
      <dgm:spPr/>
      <dgm:t>
        <a:bodyPr/>
        <a:lstStyle/>
        <a:p>
          <a:endParaRPr lang="en-US"/>
        </a:p>
      </dgm:t>
    </dgm:pt>
    <dgm:pt modelId="{468CF322-C1BF-474A-89B8-776A6378096A}">
      <dgm:prSet/>
      <dgm:spPr/>
      <dgm:t>
        <a:bodyPr/>
        <a:lstStyle/>
        <a:p>
          <a:pPr>
            <a:lnSpc>
              <a:spcPct val="100000"/>
            </a:lnSpc>
          </a:pPr>
          <a:r>
            <a:rPr lang="en-IN" dirty="0"/>
            <a:t>Here we first gather the data, discover and access, cleanse and validate, transform and enrich data.</a:t>
          </a:r>
          <a:endParaRPr lang="en-US" dirty="0"/>
        </a:p>
      </dgm:t>
    </dgm:pt>
    <dgm:pt modelId="{67EB5FF1-EED1-4F1B-9D5B-F8095A4CB8F9}" type="parTrans" cxnId="{69690BBA-29FA-4278-9EFB-ABD24D48A1D5}">
      <dgm:prSet/>
      <dgm:spPr/>
      <dgm:t>
        <a:bodyPr/>
        <a:lstStyle/>
        <a:p>
          <a:endParaRPr lang="en-US"/>
        </a:p>
      </dgm:t>
    </dgm:pt>
    <dgm:pt modelId="{66DB3160-ABDE-458E-8ADA-06BFC700314D}" type="sibTrans" cxnId="{69690BBA-29FA-4278-9EFB-ABD24D48A1D5}">
      <dgm:prSet/>
      <dgm:spPr/>
      <dgm:t>
        <a:bodyPr/>
        <a:lstStyle/>
        <a:p>
          <a:pPr>
            <a:lnSpc>
              <a:spcPct val="100000"/>
            </a:lnSpc>
          </a:pPr>
          <a:endParaRPr lang="en-US"/>
        </a:p>
      </dgm:t>
    </dgm:pt>
    <dgm:pt modelId="{67432864-C3E7-4B49-A034-BDB0D5E6CC14}">
      <dgm:prSet/>
      <dgm:spPr/>
      <dgm:t>
        <a:bodyPr/>
        <a:lstStyle/>
        <a:p>
          <a:pPr>
            <a:lnSpc>
              <a:spcPct val="100000"/>
            </a:lnSpc>
          </a:pPr>
          <a:r>
            <a:rPr lang="en-IN" dirty="0"/>
            <a:t>Tools used: R/ Python, Tableau/ Power Bi. AWS Quick Sight</a:t>
          </a:r>
          <a:endParaRPr lang="en-US" dirty="0"/>
        </a:p>
      </dgm:t>
    </dgm:pt>
    <dgm:pt modelId="{FD148F5C-6B67-401E-82E6-72A583A9D915}" type="parTrans" cxnId="{4766CC85-C835-4746-9B58-598F22EF12B2}">
      <dgm:prSet/>
      <dgm:spPr/>
      <dgm:t>
        <a:bodyPr/>
        <a:lstStyle/>
        <a:p>
          <a:endParaRPr lang="en-US"/>
        </a:p>
      </dgm:t>
    </dgm:pt>
    <dgm:pt modelId="{FC6D9F40-B849-45E2-8B15-E218217D0B89}" type="sibTrans" cxnId="{4766CC85-C835-4746-9B58-598F22EF12B2}">
      <dgm:prSet/>
      <dgm:spPr/>
      <dgm:t>
        <a:bodyPr/>
        <a:lstStyle/>
        <a:p>
          <a:endParaRPr lang="en-US"/>
        </a:p>
      </dgm:t>
    </dgm:pt>
    <dgm:pt modelId="{6A08C383-0E35-426C-8C96-207DF3729B69}" type="pres">
      <dgm:prSet presAssocID="{429F1972-F05E-44A4-8E28-D834D26D9042}" presName="root" presStyleCnt="0">
        <dgm:presLayoutVars>
          <dgm:dir/>
          <dgm:resizeHandles val="exact"/>
        </dgm:presLayoutVars>
      </dgm:prSet>
      <dgm:spPr/>
    </dgm:pt>
    <dgm:pt modelId="{1E7C2E86-6410-4C1B-9EE3-619A6447429F}" type="pres">
      <dgm:prSet presAssocID="{429F1972-F05E-44A4-8E28-D834D26D9042}" presName="container" presStyleCnt="0">
        <dgm:presLayoutVars>
          <dgm:dir/>
          <dgm:resizeHandles val="exact"/>
        </dgm:presLayoutVars>
      </dgm:prSet>
      <dgm:spPr/>
    </dgm:pt>
    <dgm:pt modelId="{58F69480-4109-401B-A522-A07C263A8400}" type="pres">
      <dgm:prSet presAssocID="{468CF322-C1BF-474A-89B8-776A6378096A}" presName="compNode" presStyleCnt="0"/>
      <dgm:spPr/>
    </dgm:pt>
    <dgm:pt modelId="{4E3495E4-6B8A-4F23-9CD6-B4327AE6078C}" type="pres">
      <dgm:prSet presAssocID="{468CF322-C1BF-474A-89B8-776A6378096A}" presName="iconBgRect" presStyleLbl="bgShp" presStyleIdx="0" presStyleCnt="2"/>
      <dgm:spPr/>
    </dgm:pt>
    <dgm:pt modelId="{7872E0A1-155A-433A-A790-5E0762F3D9B8}" type="pres">
      <dgm:prSet presAssocID="{468CF322-C1BF-474A-89B8-776A637809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BA624DA3-5B91-4C61-9A4B-6F5A1C8F26BF}" type="pres">
      <dgm:prSet presAssocID="{468CF322-C1BF-474A-89B8-776A6378096A}" presName="spaceRect" presStyleCnt="0"/>
      <dgm:spPr/>
    </dgm:pt>
    <dgm:pt modelId="{298D89AF-0C06-4F78-BA00-8153C62A43BE}" type="pres">
      <dgm:prSet presAssocID="{468CF322-C1BF-474A-89B8-776A6378096A}" presName="textRect" presStyleLbl="revTx" presStyleIdx="0" presStyleCnt="2">
        <dgm:presLayoutVars>
          <dgm:chMax val="1"/>
          <dgm:chPref val="1"/>
        </dgm:presLayoutVars>
      </dgm:prSet>
      <dgm:spPr/>
    </dgm:pt>
    <dgm:pt modelId="{E915ECFF-4544-4C43-8846-AB3861F57E5D}" type="pres">
      <dgm:prSet presAssocID="{66DB3160-ABDE-458E-8ADA-06BFC700314D}" presName="sibTrans" presStyleLbl="sibTrans2D1" presStyleIdx="0" presStyleCnt="0"/>
      <dgm:spPr/>
    </dgm:pt>
    <dgm:pt modelId="{9E0B80CC-E6E3-4BF6-B0D8-CBAF5CDA333A}" type="pres">
      <dgm:prSet presAssocID="{67432864-C3E7-4B49-A034-BDB0D5E6CC14}" presName="compNode" presStyleCnt="0"/>
      <dgm:spPr/>
    </dgm:pt>
    <dgm:pt modelId="{EA4FF581-7B56-4BB5-99FF-1BF1CD3BAE64}" type="pres">
      <dgm:prSet presAssocID="{67432864-C3E7-4B49-A034-BDB0D5E6CC14}" presName="iconBgRect" presStyleLbl="bgShp" presStyleIdx="1" presStyleCnt="2"/>
      <dgm:spPr/>
    </dgm:pt>
    <dgm:pt modelId="{1BE4717F-EF14-449B-A00B-B7AF7FEB8914}" type="pres">
      <dgm:prSet presAssocID="{67432864-C3E7-4B49-A034-BDB0D5E6CC1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5A858905-ABEA-4674-AB66-1258A0F03C2C}" type="pres">
      <dgm:prSet presAssocID="{67432864-C3E7-4B49-A034-BDB0D5E6CC14}" presName="spaceRect" presStyleCnt="0"/>
      <dgm:spPr/>
    </dgm:pt>
    <dgm:pt modelId="{4939E6A2-AACE-4E55-9521-14562F6C44C4}" type="pres">
      <dgm:prSet presAssocID="{67432864-C3E7-4B49-A034-BDB0D5E6CC14}" presName="textRect" presStyleLbl="revTx" presStyleIdx="1" presStyleCnt="2">
        <dgm:presLayoutVars>
          <dgm:chMax val="1"/>
          <dgm:chPref val="1"/>
        </dgm:presLayoutVars>
      </dgm:prSet>
      <dgm:spPr/>
    </dgm:pt>
  </dgm:ptLst>
  <dgm:cxnLst>
    <dgm:cxn modelId="{F9E75700-DCDD-47E9-B387-624C871B805F}" type="presOf" srcId="{66DB3160-ABDE-458E-8ADA-06BFC700314D}" destId="{E915ECFF-4544-4C43-8846-AB3861F57E5D}" srcOrd="0" destOrd="0" presId="urn:microsoft.com/office/officeart/2018/2/layout/IconCircleList"/>
    <dgm:cxn modelId="{0C8E5317-EDA1-447E-BA8B-1423E46CC898}" type="presOf" srcId="{67432864-C3E7-4B49-A034-BDB0D5E6CC14}" destId="{4939E6A2-AACE-4E55-9521-14562F6C44C4}" srcOrd="0" destOrd="0" presId="urn:microsoft.com/office/officeart/2018/2/layout/IconCircleList"/>
    <dgm:cxn modelId="{1ED81935-75EE-46D5-B7F6-C6D72F1245F5}" type="presOf" srcId="{429F1972-F05E-44A4-8E28-D834D26D9042}" destId="{6A08C383-0E35-426C-8C96-207DF3729B69}" srcOrd="0" destOrd="0" presId="urn:microsoft.com/office/officeart/2018/2/layout/IconCircleList"/>
    <dgm:cxn modelId="{A667E177-37F1-4DAC-AB6C-E271C2A24E82}" type="presOf" srcId="{468CF322-C1BF-474A-89B8-776A6378096A}" destId="{298D89AF-0C06-4F78-BA00-8153C62A43BE}" srcOrd="0" destOrd="0" presId="urn:microsoft.com/office/officeart/2018/2/layout/IconCircleList"/>
    <dgm:cxn modelId="{4766CC85-C835-4746-9B58-598F22EF12B2}" srcId="{429F1972-F05E-44A4-8E28-D834D26D9042}" destId="{67432864-C3E7-4B49-A034-BDB0D5E6CC14}" srcOrd="1" destOrd="0" parTransId="{FD148F5C-6B67-401E-82E6-72A583A9D915}" sibTransId="{FC6D9F40-B849-45E2-8B15-E218217D0B89}"/>
    <dgm:cxn modelId="{69690BBA-29FA-4278-9EFB-ABD24D48A1D5}" srcId="{429F1972-F05E-44A4-8E28-D834D26D9042}" destId="{468CF322-C1BF-474A-89B8-776A6378096A}" srcOrd="0" destOrd="0" parTransId="{67EB5FF1-EED1-4F1B-9D5B-F8095A4CB8F9}" sibTransId="{66DB3160-ABDE-458E-8ADA-06BFC700314D}"/>
    <dgm:cxn modelId="{D469880A-5718-4AEA-B350-75C602258161}" type="presParOf" srcId="{6A08C383-0E35-426C-8C96-207DF3729B69}" destId="{1E7C2E86-6410-4C1B-9EE3-619A6447429F}" srcOrd="0" destOrd="0" presId="urn:microsoft.com/office/officeart/2018/2/layout/IconCircleList"/>
    <dgm:cxn modelId="{EC17EA47-5F30-48EA-848E-D559F398F863}" type="presParOf" srcId="{1E7C2E86-6410-4C1B-9EE3-619A6447429F}" destId="{58F69480-4109-401B-A522-A07C263A8400}" srcOrd="0" destOrd="0" presId="urn:microsoft.com/office/officeart/2018/2/layout/IconCircleList"/>
    <dgm:cxn modelId="{D8AD7C14-EF26-4D46-A00D-D3186894E92F}" type="presParOf" srcId="{58F69480-4109-401B-A522-A07C263A8400}" destId="{4E3495E4-6B8A-4F23-9CD6-B4327AE6078C}" srcOrd="0" destOrd="0" presId="urn:microsoft.com/office/officeart/2018/2/layout/IconCircleList"/>
    <dgm:cxn modelId="{8297167D-1B92-46F8-9487-DE5DC1A5797B}" type="presParOf" srcId="{58F69480-4109-401B-A522-A07C263A8400}" destId="{7872E0A1-155A-433A-A790-5E0762F3D9B8}" srcOrd="1" destOrd="0" presId="urn:microsoft.com/office/officeart/2018/2/layout/IconCircleList"/>
    <dgm:cxn modelId="{0CE0188E-ABBE-4E36-8B55-EAF4F3EDAE73}" type="presParOf" srcId="{58F69480-4109-401B-A522-A07C263A8400}" destId="{BA624DA3-5B91-4C61-9A4B-6F5A1C8F26BF}" srcOrd="2" destOrd="0" presId="urn:microsoft.com/office/officeart/2018/2/layout/IconCircleList"/>
    <dgm:cxn modelId="{5A56F285-014D-4866-BEDB-0DE48E56E0C8}" type="presParOf" srcId="{58F69480-4109-401B-A522-A07C263A8400}" destId="{298D89AF-0C06-4F78-BA00-8153C62A43BE}" srcOrd="3" destOrd="0" presId="urn:microsoft.com/office/officeart/2018/2/layout/IconCircleList"/>
    <dgm:cxn modelId="{5F14201B-6680-4A62-B13C-518018620F6D}" type="presParOf" srcId="{1E7C2E86-6410-4C1B-9EE3-619A6447429F}" destId="{E915ECFF-4544-4C43-8846-AB3861F57E5D}" srcOrd="1" destOrd="0" presId="urn:microsoft.com/office/officeart/2018/2/layout/IconCircleList"/>
    <dgm:cxn modelId="{9A10F4F8-7E94-4C1A-B5F1-FC2AEF864BA8}" type="presParOf" srcId="{1E7C2E86-6410-4C1B-9EE3-619A6447429F}" destId="{9E0B80CC-E6E3-4BF6-B0D8-CBAF5CDA333A}" srcOrd="2" destOrd="0" presId="urn:microsoft.com/office/officeart/2018/2/layout/IconCircleList"/>
    <dgm:cxn modelId="{AC2F2503-F9E8-4013-9C08-D1FC83B4DA53}" type="presParOf" srcId="{9E0B80CC-E6E3-4BF6-B0D8-CBAF5CDA333A}" destId="{EA4FF581-7B56-4BB5-99FF-1BF1CD3BAE64}" srcOrd="0" destOrd="0" presId="urn:microsoft.com/office/officeart/2018/2/layout/IconCircleList"/>
    <dgm:cxn modelId="{D809A019-680E-4BB3-8680-87A7EBF0A7AD}" type="presParOf" srcId="{9E0B80CC-E6E3-4BF6-B0D8-CBAF5CDA333A}" destId="{1BE4717F-EF14-449B-A00B-B7AF7FEB8914}" srcOrd="1" destOrd="0" presId="urn:microsoft.com/office/officeart/2018/2/layout/IconCircleList"/>
    <dgm:cxn modelId="{F12B9CF6-20A8-4EFD-8951-16D57A41FAF2}" type="presParOf" srcId="{9E0B80CC-E6E3-4BF6-B0D8-CBAF5CDA333A}" destId="{5A858905-ABEA-4674-AB66-1258A0F03C2C}" srcOrd="2" destOrd="0" presId="urn:microsoft.com/office/officeart/2018/2/layout/IconCircleList"/>
    <dgm:cxn modelId="{EAAED85A-A48D-4663-A0D3-9AD8E56206B1}" type="presParOf" srcId="{9E0B80CC-E6E3-4BF6-B0D8-CBAF5CDA333A}" destId="{4939E6A2-AACE-4E55-9521-14562F6C44C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2143B-822A-4C73-B907-DEBD5A765A2D}">
      <dsp:nvSpPr>
        <dsp:cNvPr id="0" name=""/>
        <dsp:cNvSpPr/>
      </dsp:nvSpPr>
      <dsp:spPr>
        <a:xfrm>
          <a:off x="139639" y="121371"/>
          <a:ext cx="1076564" cy="10765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C88652-4C6B-474A-9D8C-0F6BCE84091C}">
      <dsp:nvSpPr>
        <dsp:cNvPr id="0" name=""/>
        <dsp:cNvSpPr/>
      </dsp:nvSpPr>
      <dsp:spPr>
        <a:xfrm>
          <a:off x="365719" y="347447"/>
          <a:ext cx="624407" cy="6244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00B7EE-6C1B-4D2F-8D5F-8FF9CEE71D17}">
      <dsp:nvSpPr>
        <dsp:cNvPr id="0" name=""/>
        <dsp:cNvSpPr/>
      </dsp:nvSpPr>
      <dsp:spPr>
        <a:xfrm>
          <a:off x="1365755" y="95081"/>
          <a:ext cx="3344830" cy="1076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IN" sz="1700" kern="1200" dirty="0">
              <a:solidFill>
                <a:schemeClr val="bg1"/>
              </a:solidFill>
            </a:rPr>
            <a:t>Project requirements: using exploratory analysis for analysing the data</a:t>
          </a:r>
          <a:endParaRPr lang="en-US" sz="1700" kern="1200" dirty="0">
            <a:solidFill>
              <a:schemeClr val="bg1"/>
            </a:solidFill>
          </a:endParaRPr>
        </a:p>
      </dsp:txBody>
      <dsp:txXfrm>
        <a:off x="1365755" y="95081"/>
        <a:ext cx="3344830" cy="1076564"/>
      </dsp:txXfrm>
    </dsp:sp>
    <dsp:sp modelId="{5368AF1D-8A79-4EEA-8DF2-9CAACAE30897}">
      <dsp:nvSpPr>
        <dsp:cNvPr id="0" name=""/>
        <dsp:cNvSpPr/>
      </dsp:nvSpPr>
      <dsp:spPr>
        <a:xfrm>
          <a:off x="5572989" y="1026869"/>
          <a:ext cx="1076564" cy="10765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6CABC8-04EE-46A3-9DE7-C1DD987390C4}">
      <dsp:nvSpPr>
        <dsp:cNvPr id="0" name=""/>
        <dsp:cNvSpPr/>
      </dsp:nvSpPr>
      <dsp:spPr>
        <a:xfrm>
          <a:off x="5799066" y="1252988"/>
          <a:ext cx="624407" cy="6244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C55C7D-2F4F-4AD2-BEA5-43795E96D252}">
      <dsp:nvSpPr>
        <dsp:cNvPr id="0" name=""/>
        <dsp:cNvSpPr/>
      </dsp:nvSpPr>
      <dsp:spPr>
        <a:xfrm>
          <a:off x="7059805" y="1023284"/>
          <a:ext cx="3693372" cy="1076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IN" sz="1700" kern="1200" dirty="0">
              <a:solidFill>
                <a:schemeClr val="bg1"/>
              </a:solidFill>
            </a:rPr>
            <a:t>Milestones: enabling group to determine which will lead them in the right direction </a:t>
          </a:r>
          <a:endParaRPr lang="en-US" sz="1700" kern="1200" dirty="0">
            <a:solidFill>
              <a:schemeClr val="bg1"/>
            </a:solidFill>
          </a:endParaRPr>
        </a:p>
      </dsp:txBody>
      <dsp:txXfrm>
        <a:off x="7059805" y="1023284"/>
        <a:ext cx="3693372" cy="1076564"/>
      </dsp:txXfrm>
    </dsp:sp>
    <dsp:sp modelId="{F50471D2-ECC7-44A0-86F0-41FE3BDB7BD6}">
      <dsp:nvSpPr>
        <dsp:cNvPr id="0" name=""/>
        <dsp:cNvSpPr/>
      </dsp:nvSpPr>
      <dsp:spPr>
        <a:xfrm>
          <a:off x="139639" y="2066351"/>
          <a:ext cx="1076564" cy="10765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862D0C-C496-484B-ADAC-55DC44970098}">
      <dsp:nvSpPr>
        <dsp:cNvPr id="0" name=""/>
        <dsp:cNvSpPr/>
      </dsp:nvSpPr>
      <dsp:spPr>
        <a:xfrm>
          <a:off x="365719" y="2292433"/>
          <a:ext cx="624407" cy="6244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AFC05B-A3EC-43E1-8FE7-87FB69F5F8AC}">
      <dsp:nvSpPr>
        <dsp:cNvPr id="0" name=""/>
        <dsp:cNvSpPr/>
      </dsp:nvSpPr>
      <dsp:spPr>
        <a:xfrm>
          <a:off x="1365755" y="2052517"/>
          <a:ext cx="3344830" cy="1076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IN" sz="1700" kern="1200" dirty="0">
              <a:solidFill>
                <a:schemeClr val="bg1"/>
              </a:solidFill>
            </a:rPr>
            <a:t>Job assignments: flexibility and ability to work on all tasks using JIRA and big bucket.</a:t>
          </a:r>
          <a:endParaRPr lang="en-US" sz="1700" kern="1200" dirty="0">
            <a:solidFill>
              <a:schemeClr val="bg1"/>
            </a:solidFill>
          </a:endParaRPr>
        </a:p>
      </dsp:txBody>
      <dsp:txXfrm>
        <a:off x="1365755" y="2052517"/>
        <a:ext cx="3344830" cy="1076564"/>
      </dsp:txXfrm>
    </dsp:sp>
    <dsp:sp modelId="{918CF65F-DEBE-4645-AF0E-7AC58E0EBA3C}">
      <dsp:nvSpPr>
        <dsp:cNvPr id="0" name=""/>
        <dsp:cNvSpPr/>
      </dsp:nvSpPr>
      <dsp:spPr>
        <a:xfrm>
          <a:off x="5572989" y="3079753"/>
          <a:ext cx="1076564" cy="10765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9C01D-C663-4AFD-8A05-93EFA83EAB8C}">
      <dsp:nvSpPr>
        <dsp:cNvPr id="0" name=""/>
        <dsp:cNvSpPr/>
      </dsp:nvSpPr>
      <dsp:spPr>
        <a:xfrm>
          <a:off x="5781951" y="3310254"/>
          <a:ext cx="624407" cy="6244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74667-E7BA-4A81-BAF9-C122FC9CE8FC}">
      <dsp:nvSpPr>
        <dsp:cNvPr id="0" name=""/>
        <dsp:cNvSpPr/>
      </dsp:nvSpPr>
      <dsp:spPr>
        <a:xfrm>
          <a:off x="7059805" y="3065898"/>
          <a:ext cx="3693372" cy="1076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IN" sz="1700" kern="1200" dirty="0">
              <a:solidFill>
                <a:schemeClr val="bg1"/>
              </a:solidFill>
            </a:rPr>
            <a:t>Risks and Strategies: identifying, understanding, communicating, prioritizing and developing </a:t>
          </a:r>
          <a:endParaRPr lang="en-US" sz="1700" kern="1200" dirty="0">
            <a:solidFill>
              <a:schemeClr val="bg1"/>
            </a:solidFill>
          </a:endParaRPr>
        </a:p>
      </dsp:txBody>
      <dsp:txXfrm>
        <a:off x="7059805" y="3065898"/>
        <a:ext cx="3693372" cy="1076564"/>
      </dsp:txXfrm>
    </dsp:sp>
    <dsp:sp modelId="{EB244CC3-838E-495A-9718-A8650CF89D3E}">
      <dsp:nvSpPr>
        <dsp:cNvPr id="0" name=""/>
        <dsp:cNvSpPr/>
      </dsp:nvSpPr>
      <dsp:spPr>
        <a:xfrm>
          <a:off x="139639" y="4009954"/>
          <a:ext cx="1076564" cy="107656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48CCC4-279B-40A4-A98E-AED9A1DE7F70}">
      <dsp:nvSpPr>
        <dsp:cNvPr id="0" name=""/>
        <dsp:cNvSpPr/>
      </dsp:nvSpPr>
      <dsp:spPr>
        <a:xfrm>
          <a:off x="365719" y="4236032"/>
          <a:ext cx="624407" cy="6244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F5BDC-CE56-406C-9913-DC983FD8FCD1}">
      <dsp:nvSpPr>
        <dsp:cNvPr id="0" name=""/>
        <dsp:cNvSpPr/>
      </dsp:nvSpPr>
      <dsp:spPr>
        <a:xfrm>
          <a:off x="1365755" y="4009954"/>
          <a:ext cx="3344830" cy="1076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IN" sz="1700" kern="1200" dirty="0">
              <a:solidFill>
                <a:schemeClr val="bg1"/>
              </a:solidFill>
            </a:rPr>
            <a:t>Measure of success: scheduling, cost, quality, stakeholder satisfaction and performance to business case</a:t>
          </a:r>
          <a:endParaRPr lang="en-US" sz="1700" kern="1200" dirty="0">
            <a:solidFill>
              <a:schemeClr val="bg1"/>
            </a:solidFill>
          </a:endParaRPr>
        </a:p>
      </dsp:txBody>
      <dsp:txXfrm>
        <a:off x="1365755" y="4009954"/>
        <a:ext cx="3344830" cy="1076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495E4-6B8A-4F23-9CD6-B4327AE6078C}">
      <dsp:nvSpPr>
        <dsp:cNvPr id="0" name=""/>
        <dsp:cNvSpPr/>
      </dsp:nvSpPr>
      <dsp:spPr>
        <a:xfrm>
          <a:off x="69948" y="695003"/>
          <a:ext cx="826505" cy="8265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72E0A1-155A-433A-A790-5E0762F3D9B8}">
      <dsp:nvSpPr>
        <dsp:cNvPr id="0" name=""/>
        <dsp:cNvSpPr/>
      </dsp:nvSpPr>
      <dsp:spPr>
        <a:xfrm>
          <a:off x="243514" y="868569"/>
          <a:ext cx="479373" cy="4793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8D89AF-0C06-4F78-BA00-8153C62A43BE}">
      <dsp:nvSpPr>
        <dsp:cNvPr id="0" name=""/>
        <dsp:cNvSpPr/>
      </dsp:nvSpPr>
      <dsp:spPr>
        <a:xfrm>
          <a:off x="1073562" y="695003"/>
          <a:ext cx="1948192" cy="82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dirty="0"/>
            <a:t>Here we first gather the data, discover and access, cleanse and validate, transform and enrich data.</a:t>
          </a:r>
          <a:endParaRPr lang="en-US" sz="1300" kern="1200" dirty="0"/>
        </a:p>
      </dsp:txBody>
      <dsp:txXfrm>
        <a:off x="1073562" y="695003"/>
        <a:ext cx="1948192" cy="826505"/>
      </dsp:txXfrm>
    </dsp:sp>
    <dsp:sp modelId="{EA4FF581-7B56-4BB5-99FF-1BF1CD3BAE64}">
      <dsp:nvSpPr>
        <dsp:cNvPr id="0" name=""/>
        <dsp:cNvSpPr/>
      </dsp:nvSpPr>
      <dsp:spPr>
        <a:xfrm>
          <a:off x="3361211" y="695003"/>
          <a:ext cx="826505" cy="8265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4717F-EF14-449B-A00B-B7AF7FEB8914}">
      <dsp:nvSpPr>
        <dsp:cNvPr id="0" name=""/>
        <dsp:cNvSpPr/>
      </dsp:nvSpPr>
      <dsp:spPr>
        <a:xfrm>
          <a:off x="3534778" y="868569"/>
          <a:ext cx="479373" cy="4793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39E6A2-AACE-4E55-9521-14562F6C44C4}">
      <dsp:nvSpPr>
        <dsp:cNvPr id="0" name=""/>
        <dsp:cNvSpPr/>
      </dsp:nvSpPr>
      <dsp:spPr>
        <a:xfrm>
          <a:off x="4364825" y="695003"/>
          <a:ext cx="1948192" cy="826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IN" sz="1300" kern="1200" dirty="0"/>
            <a:t>Tools used: R/ Python, Tableau/ Power Bi. AWS Quick Sight</a:t>
          </a:r>
          <a:endParaRPr lang="en-US" sz="1300" kern="1200" dirty="0"/>
        </a:p>
      </dsp:txBody>
      <dsp:txXfrm>
        <a:off x="4364825" y="695003"/>
        <a:ext cx="1948192" cy="82650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BB1ED-A881-4409-9310-6E35931188D0}" type="datetimeFigureOut">
              <a:rPr lang="en-IN" smtClean="0"/>
              <a:t>26-05-2021</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3470A-37E0-4D70-A2DB-9625330F4D3C}" type="slidenum">
              <a:rPr lang="en-IN" smtClean="0"/>
              <a:t>‹#›</a:t>
            </a:fld>
            <a:endParaRPr lang="en-IN" dirty="0"/>
          </a:p>
        </p:txBody>
      </p:sp>
    </p:spTree>
    <p:extLst>
      <p:ext uri="{BB962C8B-B14F-4D97-AF65-F5344CB8AC3E}">
        <p14:creationId xmlns:p14="http://schemas.microsoft.com/office/powerpoint/2010/main" val="170714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43470A-37E0-4D70-A2DB-9625330F4D3C}" type="slidenum">
              <a:rPr lang="en-IN" smtClean="0"/>
              <a:t>2</a:t>
            </a:fld>
            <a:endParaRPr lang="en-IN" dirty="0"/>
          </a:p>
        </p:txBody>
      </p:sp>
    </p:spTree>
    <p:extLst>
      <p:ext uri="{BB962C8B-B14F-4D97-AF65-F5344CB8AC3E}">
        <p14:creationId xmlns:p14="http://schemas.microsoft.com/office/powerpoint/2010/main" val="2378253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136754144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 name="Google Shape;69;SLIDES_API13675414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SLIDES_API1463186474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4" name="Google Shape;164;SLIDES_API146318647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b4b1e5fa5_3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b4b1e5fa5_3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b4b1e5fa5_3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b4b1e5fa5_3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400">
                <a:solidFill>
                  <a:schemeClr val="dk1"/>
                </a:solidFill>
              </a:rPr>
              <a:t>We will continue to subdivide all EDA to make the analysis more accurate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SLIDES_API23619273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SLIDES_API236192735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t>W</a:t>
            </a:r>
            <a:r>
              <a:rPr lang="zh-CN" dirty="0"/>
              <a:t>e are planning use these 4 models and compair which one will be better</a:t>
            </a:r>
            <a:endParaRPr dirty="0"/>
          </a:p>
        </p:txBody>
      </p:sp>
      <p:sp>
        <p:nvSpPr>
          <p:cNvPr id="280" name="Google Shape;280;SLIDES_API236192735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b4b1e5fa5_3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b4b1e5fa5_3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400">
                <a:solidFill>
                  <a:schemeClr val="dk1"/>
                </a:solidFill>
              </a:rPr>
              <a:t>Check to see if the project benefited its stakeholders. Inquire of all those involved, including end-users, if the project has benefited the company and its employees.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b4b1e5fa5_3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b4b1e5fa5_3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400">
                <a:solidFill>
                  <a:schemeClr val="dk1"/>
                </a:solidFill>
              </a:rPr>
              <a:t>We create a Dashboard in one of the tools as specified and provide some recommendations to improve Keva Health’s platform by analyzing the data. We may use visual representations to open the eyes of key stakeholders and decision-makers, helping them to understand what a dataset is showing, how a model can help solve a business issue, and what effect the findings can have on the organization easily and rapidly.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b4b1e5fa5_3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b4b1e5fa5_3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8982-5C1D-44DA-91B3-96CBFCACBA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56DC15-77D7-4D39-B94F-1ACB629E7A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63D915-B7D7-4470-890D-771C79A260BC}"/>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5" name="Footer Placeholder 4">
            <a:extLst>
              <a:ext uri="{FF2B5EF4-FFF2-40B4-BE49-F238E27FC236}">
                <a16:creationId xmlns:a16="http://schemas.microsoft.com/office/drawing/2014/main" id="{EF2C7231-998F-42EB-BCD3-7913F7EFA6F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76C575B-30C6-4A28-8B44-8F70F0F4FDB4}"/>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276448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78E3-EA53-4E52-9916-606F5A05D7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6E8033-2943-4539-82D2-C26AD1E90A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3AC8E3-B4CA-48FD-A934-659DBA285BD2}"/>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5" name="Footer Placeholder 4">
            <a:extLst>
              <a:ext uri="{FF2B5EF4-FFF2-40B4-BE49-F238E27FC236}">
                <a16:creationId xmlns:a16="http://schemas.microsoft.com/office/drawing/2014/main" id="{45FA246B-1660-4786-804F-95959307E25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CB5BDF8-3AE8-44A5-8595-BDA2BFBED8C6}"/>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363248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CE1F71-1B70-4FB0-AFFD-2E6344C3AD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377EF3-C516-4E57-A464-DEFA23E021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E7913E-2779-4D41-B68F-47C423EA0827}"/>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5" name="Footer Placeholder 4">
            <a:extLst>
              <a:ext uri="{FF2B5EF4-FFF2-40B4-BE49-F238E27FC236}">
                <a16:creationId xmlns:a16="http://schemas.microsoft.com/office/drawing/2014/main" id="{D3CFE62C-73D0-4699-96A8-208AE146023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C9396E5-FA54-41DD-8A77-B1B8EE61C312}"/>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362278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4BD0-C792-481B-A511-FCC6468563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8C31B4-B780-4D4D-8453-4C4BD1DCFD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1858E3-DD0C-4C39-A38B-E3256F9B8CE6}"/>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5" name="Footer Placeholder 4">
            <a:extLst>
              <a:ext uri="{FF2B5EF4-FFF2-40B4-BE49-F238E27FC236}">
                <a16:creationId xmlns:a16="http://schemas.microsoft.com/office/drawing/2014/main" id="{642A2EAF-A7B1-48C7-AB99-4035BAF3D23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CE9AC91-88F6-49D5-BEB6-7F9E5E091D0F}"/>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2963579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D836-0FD7-44FB-862F-78FA45D964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A5741D-6380-48C0-9716-321C0596E6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F85B58-D9CB-4D23-ADB7-41EB930D6BA6}"/>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5" name="Footer Placeholder 4">
            <a:extLst>
              <a:ext uri="{FF2B5EF4-FFF2-40B4-BE49-F238E27FC236}">
                <a16:creationId xmlns:a16="http://schemas.microsoft.com/office/drawing/2014/main" id="{D6C5A5E8-3B12-4061-AB71-AFFAC431F97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457C131-9260-4834-96A3-A4C15713903C}"/>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1323760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0211-99F5-4A46-B81C-A25D8D3080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EB2FC5-641A-4FBC-BA3C-06C9E8E352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CCB7B2-9BC8-4329-924F-D6FF9515D1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48E704-9330-436B-AE18-654927FA3F77}"/>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6" name="Footer Placeholder 5">
            <a:extLst>
              <a:ext uri="{FF2B5EF4-FFF2-40B4-BE49-F238E27FC236}">
                <a16:creationId xmlns:a16="http://schemas.microsoft.com/office/drawing/2014/main" id="{23CFE26E-A124-45A2-9942-A5A5D93F56C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399E13A-0B43-43B2-A3BB-BF44B2D8DE8E}"/>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486780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6A50-3047-4ACA-AFC8-2385C5BF941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372C1D-9E5A-4494-AE84-1387743684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5E4D89-FE76-4D10-83CE-28099A1869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835D16-C690-43FF-87B5-FD323CE52F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92125D-0779-4BAB-B80A-F50D594C2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A76FA2-581B-4E34-AF5C-5E78DB41E7DA}"/>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8" name="Footer Placeholder 7">
            <a:extLst>
              <a:ext uri="{FF2B5EF4-FFF2-40B4-BE49-F238E27FC236}">
                <a16:creationId xmlns:a16="http://schemas.microsoft.com/office/drawing/2014/main" id="{466A4DCD-F602-42FC-B1FD-9B2DABCC0A1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B31C16C3-3624-4365-8942-8B4CD75E2FD0}"/>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288546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2F69-14F9-4350-9112-DDA25AFEA6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AE8D718-734E-4D71-A835-18192A2E2234}"/>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4" name="Footer Placeholder 3">
            <a:extLst>
              <a:ext uri="{FF2B5EF4-FFF2-40B4-BE49-F238E27FC236}">
                <a16:creationId xmlns:a16="http://schemas.microsoft.com/office/drawing/2014/main" id="{C8E057C5-588B-4052-8C0E-4067C2C5F641}"/>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CE6F81A-F14A-47AB-9A2A-8BC4573CC727}"/>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2356477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CBFB4-CCF6-4386-927E-32676C91D426}"/>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3" name="Footer Placeholder 2">
            <a:extLst>
              <a:ext uri="{FF2B5EF4-FFF2-40B4-BE49-F238E27FC236}">
                <a16:creationId xmlns:a16="http://schemas.microsoft.com/office/drawing/2014/main" id="{806CAFAD-FFC5-4765-B8FC-EBF8A1F39EF3}"/>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8FF6C540-977B-416D-8198-F47B799BF6F6}"/>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70500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7781-6C8B-42A3-9905-8C3A5C58AD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1A1599-5970-493B-B34C-77AEAE489D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C6D8D4-A94C-4B30-932B-D4BD09494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982F2-4196-41E3-A2C6-7330D765C64D}"/>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6" name="Footer Placeholder 5">
            <a:extLst>
              <a:ext uri="{FF2B5EF4-FFF2-40B4-BE49-F238E27FC236}">
                <a16:creationId xmlns:a16="http://schemas.microsoft.com/office/drawing/2014/main" id="{7FD75997-8D05-439A-B114-0F26489C4D5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306CE4F-E943-4C70-B046-77AA90C1EFF5}"/>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1802979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955D-2D1C-4D1A-8076-01E8026B9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301F9F0-638B-4C40-947E-FA2C62EFE5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253FBF01-EC5B-4B7E-B0B0-6C21A80E4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3E4AF1-E702-4AF3-9550-7E3ECCB501FC}"/>
              </a:ext>
            </a:extLst>
          </p:cNvPr>
          <p:cNvSpPr>
            <a:spLocks noGrp="1"/>
          </p:cNvSpPr>
          <p:nvPr>
            <p:ph type="dt" sz="half" idx="10"/>
          </p:nvPr>
        </p:nvSpPr>
        <p:spPr/>
        <p:txBody>
          <a:bodyPr/>
          <a:lstStyle/>
          <a:p>
            <a:fld id="{81923FF6-BF58-4A13-864A-873B1FE43311}" type="datetimeFigureOut">
              <a:rPr lang="en-IN" smtClean="0"/>
              <a:t>26-05-2021</a:t>
            </a:fld>
            <a:endParaRPr lang="en-IN" dirty="0"/>
          </a:p>
        </p:txBody>
      </p:sp>
      <p:sp>
        <p:nvSpPr>
          <p:cNvPr id="6" name="Footer Placeholder 5">
            <a:extLst>
              <a:ext uri="{FF2B5EF4-FFF2-40B4-BE49-F238E27FC236}">
                <a16:creationId xmlns:a16="http://schemas.microsoft.com/office/drawing/2014/main" id="{35EEEEB6-FB61-4BB8-A989-DB1A0DD70FE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44FD852-486A-4266-8CF2-BCA983F4DB44}"/>
              </a:ext>
            </a:extLst>
          </p:cNvPr>
          <p:cNvSpPr>
            <a:spLocks noGrp="1"/>
          </p:cNvSpPr>
          <p:nvPr>
            <p:ph type="sldNum" sz="quarter" idx="12"/>
          </p:nvPr>
        </p:nvSpPr>
        <p:spPr/>
        <p:txBody>
          <a:bodyPr/>
          <a:lstStyle/>
          <a:p>
            <a:fld id="{C1676192-AE1C-4F41-ACC7-446C100BBEC1}" type="slidenum">
              <a:rPr lang="en-IN" smtClean="0"/>
              <a:t>‹#›</a:t>
            </a:fld>
            <a:endParaRPr lang="en-IN" dirty="0"/>
          </a:p>
        </p:txBody>
      </p:sp>
    </p:spTree>
    <p:extLst>
      <p:ext uri="{BB962C8B-B14F-4D97-AF65-F5344CB8AC3E}">
        <p14:creationId xmlns:p14="http://schemas.microsoft.com/office/powerpoint/2010/main" val="1737218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044C0-661E-4CD7-8A32-BCC45F32C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F0E438-6207-4403-AE48-36E53EB89C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A56017-7517-4DF9-A1D5-055B82E1AD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923FF6-BF58-4A13-864A-873B1FE43311}" type="datetimeFigureOut">
              <a:rPr lang="en-IN" smtClean="0"/>
              <a:t>26-05-2021</a:t>
            </a:fld>
            <a:endParaRPr lang="en-IN" dirty="0"/>
          </a:p>
        </p:txBody>
      </p:sp>
      <p:sp>
        <p:nvSpPr>
          <p:cNvPr id="5" name="Footer Placeholder 4">
            <a:extLst>
              <a:ext uri="{FF2B5EF4-FFF2-40B4-BE49-F238E27FC236}">
                <a16:creationId xmlns:a16="http://schemas.microsoft.com/office/drawing/2014/main" id="{4D32031A-D621-4EBB-AA82-9355C8E5C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4A173371-208E-44AA-B58F-7F04D04B25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676192-AE1C-4F41-ACC7-446C100BBEC1}" type="slidenum">
              <a:rPr lang="en-IN" smtClean="0"/>
              <a:t>‹#›</a:t>
            </a:fld>
            <a:endParaRPr lang="en-IN" dirty="0"/>
          </a:p>
        </p:txBody>
      </p:sp>
    </p:spTree>
    <p:extLst>
      <p:ext uri="{BB962C8B-B14F-4D97-AF65-F5344CB8AC3E}">
        <p14:creationId xmlns:p14="http://schemas.microsoft.com/office/powerpoint/2010/main" val="227031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aqs.epa.gov/aqsweb/airdata/download_files.html" TargetMode="Externa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5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CB74DE-B5D0-4BF1-9301-D7350C654CE7}"/>
              </a:ext>
            </a:extLst>
          </p:cNvPr>
          <p:cNvSpPr>
            <a:spLocks noGrp="1"/>
          </p:cNvSpPr>
          <p:nvPr>
            <p:ph type="title"/>
          </p:nvPr>
        </p:nvSpPr>
        <p:spPr>
          <a:xfrm>
            <a:off x="641957" y="2057400"/>
            <a:ext cx="2743200" cy="2743200"/>
          </a:xfrm>
          <a:prstGeom prst="ellipse">
            <a:avLst/>
          </a:prstGeom>
          <a:solidFill>
            <a:srgbClr val="262626"/>
          </a:solidFill>
          <a:ln w="174625" cmpd="thinThick">
            <a:solidFill>
              <a:srgbClr val="262626"/>
            </a:solidFill>
          </a:ln>
        </p:spPr>
        <p:txBody>
          <a:bodyPr>
            <a:normAutofit/>
          </a:bodyPr>
          <a:lstStyle/>
          <a:p>
            <a:pPr algn="ctr"/>
            <a:r>
              <a:rPr lang="en-IN" sz="2600" dirty="0">
                <a:solidFill>
                  <a:srgbClr val="FFFFFF"/>
                </a:solidFill>
              </a:rPr>
              <a:t>XN PROJECT: </a:t>
            </a:r>
            <a:r>
              <a:rPr lang="en-IN" sz="2000" dirty="0">
                <a:solidFill>
                  <a:schemeClr val="accent1">
                    <a:lumMod val="40000"/>
                    <a:lumOff val="60000"/>
                  </a:schemeClr>
                </a:solidFill>
              </a:rPr>
              <a:t>MIDTERM PRESENTATION</a:t>
            </a:r>
            <a:endParaRPr lang="en-IN" sz="2600" dirty="0">
              <a:solidFill>
                <a:schemeClr val="accent1">
                  <a:lumMod val="40000"/>
                  <a:lumOff val="60000"/>
                </a:schemeClr>
              </a:solidFill>
            </a:endParaRPr>
          </a:p>
        </p:txBody>
      </p:sp>
      <p:pic>
        <p:nvPicPr>
          <p:cNvPr id="7" name="Picture 6" descr="A picture containing graphical user interface&#10;&#10;Description automatically generated">
            <a:extLst>
              <a:ext uri="{FF2B5EF4-FFF2-40B4-BE49-F238E27FC236}">
                <a16:creationId xmlns:a16="http://schemas.microsoft.com/office/drawing/2014/main" id="{B701D695-8410-4733-A2BC-939649897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557" y="152533"/>
            <a:ext cx="3878890" cy="1357611"/>
          </a:xfrm>
          <a:prstGeom prst="rect">
            <a:avLst/>
          </a:prstGeom>
        </p:spPr>
      </p:pic>
      <p:pic>
        <p:nvPicPr>
          <p:cNvPr id="6" name="Picture 4" descr="Logo&#10;&#10;Description automatically generated">
            <a:extLst>
              <a:ext uri="{FF2B5EF4-FFF2-40B4-BE49-F238E27FC236}">
                <a16:creationId xmlns:a16="http://schemas.microsoft.com/office/drawing/2014/main" id="{69D30CBB-1C37-4032-BD92-D1D44CA8A64D}"/>
              </a:ext>
            </a:extLst>
          </p:cNvPr>
          <p:cNvPicPr>
            <a:picLocks noChangeAspect="1"/>
          </p:cNvPicPr>
          <p:nvPr/>
        </p:nvPicPr>
        <p:blipFill rotWithShape="1">
          <a:blip r:embed="rId3"/>
          <a:srcRect t="7821" r="-1" b="13064"/>
          <a:stretch/>
        </p:blipFill>
        <p:spPr>
          <a:xfrm>
            <a:off x="10016836" y="3018"/>
            <a:ext cx="2175164" cy="1717660"/>
          </a:xfrm>
          <a:prstGeom prst="rect">
            <a:avLst/>
          </a:prstGeom>
        </p:spPr>
      </p:pic>
      <p:sp>
        <p:nvSpPr>
          <p:cNvPr id="8" name="TextBox 7">
            <a:extLst>
              <a:ext uri="{FF2B5EF4-FFF2-40B4-BE49-F238E27FC236}">
                <a16:creationId xmlns:a16="http://schemas.microsoft.com/office/drawing/2014/main" id="{CE34B84D-6910-4C00-8C4D-BA0C732A638F}"/>
              </a:ext>
            </a:extLst>
          </p:cNvPr>
          <p:cNvSpPr txBox="1"/>
          <p:nvPr/>
        </p:nvSpPr>
        <p:spPr>
          <a:xfrm>
            <a:off x="4744268" y="2553128"/>
            <a:ext cx="445661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ALY 6080</a:t>
            </a:r>
            <a:r>
              <a:rPr lang="en-US" sz="2400" dirty="0"/>
              <a:t>​</a:t>
            </a:r>
            <a:br>
              <a:rPr lang="en-US" sz="2400" dirty="0"/>
            </a:br>
            <a:r>
              <a:rPr lang="en-US" sz="2400" dirty="0"/>
              <a:t>Prof. Atherley Valarie</a:t>
            </a:r>
          </a:p>
          <a:p>
            <a:pPr algn="ctr"/>
            <a:endParaRPr lang="en-US" sz="2400" dirty="0"/>
          </a:p>
          <a:p>
            <a:pPr algn="ctr"/>
            <a:r>
              <a:rPr lang="en-US" sz="2400" dirty="0"/>
              <a:t>By</a:t>
            </a:r>
          </a:p>
          <a:p>
            <a:pPr algn="ctr"/>
            <a:endParaRPr lang="en-US" sz="2400" dirty="0"/>
          </a:p>
          <a:p>
            <a:pPr algn="ctr"/>
            <a:r>
              <a:rPr lang="en-US" sz="2400" b="1" dirty="0"/>
              <a:t>Group 5</a:t>
            </a:r>
          </a:p>
          <a:p>
            <a:pPr marL="0" indent="0" algn="ctr">
              <a:buNone/>
            </a:pPr>
            <a:r>
              <a:rPr lang="en-IN" sz="2400" dirty="0"/>
              <a:t>Sunil Raj Thota</a:t>
            </a:r>
          </a:p>
          <a:p>
            <a:pPr marL="0" indent="0" algn="ctr">
              <a:buNone/>
            </a:pPr>
            <a:r>
              <a:rPr lang="en-IN" sz="2400" dirty="0"/>
              <a:t>Sashank Yakkali</a:t>
            </a:r>
          </a:p>
          <a:p>
            <a:pPr marL="0" indent="0" algn="ctr">
              <a:buNone/>
            </a:pPr>
            <a:r>
              <a:rPr lang="en-IN" sz="2400" dirty="0"/>
              <a:t>Feng Gao</a:t>
            </a:r>
          </a:p>
        </p:txBody>
      </p:sp>
    </p:spTree>
    <p:extLst>
      <p:ext uri="{BB962C8B-B14F-4D97-AF65-F5344CB8AC3E}">
        <p14:creationId xmlns:p14="http://schemas.microsoft.com/office/powerpoint/2010/main" val="2871944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BEABD9-E1ED-49C7-8734-5494C88E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DC1D3F-82EE-474A-A851-A611FB55572A}"/>
              </a:ext>
            </a:extLst>
          </p:cNvPr>
          <p:cNvSpPr>
            <a:spLocks noGrp="1"/>
          </p:cNvSpPr>
          <p:nvPr>
            <p:ph type="title"/>
          </p:nvPr>
        </p:nvSpPr>
        <p:spPr>
          <a:xfrm>
            <a:off x="841248" y="5010912"/>
            <a:ext cx="2889504" cy="1344168"/>
          </a:xfrm>
        </p:spPr>
        <p:txBody>
          <a:bodyPr vert="horz" lIns="91440" tIns="45720" rIns="91440" bIns="45720" rtlCol="0" anchor="ctr">
            <a:normAutofit/>
          </a:bodyPr>
          <a:lstStyle/>
          <a:p>
            <a:r>
              <a:rPr lang="en-US" sz="2600">
                <a:solidFill>
                  <a:schemeClr val="bg1"/>
                </a:solidFill>
              </a:rPr>
              <a:t>Method of communicating the result</a:t>
            </a:r>
          </a:p>
        </p:txBody>
      </p:sp>
      <p:pic>
        <p:nvPicPr>
          <p:cNvPr id="8" name="Content Placeholder 7" descr="Table&#10;&#10;Description automatically generated">
            <a:extLst>
              <a:ext uri="{FF2B5EF4-FFF2-40B4-BE49-F238E27FC236}">
                <a16:creationId xmlns:a16="http://schemas.microsoft.com/office/drawing/2014/main" id="{16FF1F3A-1CA9-47E6-B793-E8177F0A7A5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16893" y="424328"/>
            <a:ext cx="4846264" cy="3973936"/>
          </a:xfrm>
          <a:prstGeom prst="rect">
            <a:avLst/>
          </a:prstGeom>
        </p:spPr>
      </p:pic>
      <p:pic>
        <p:nvPicPr>
          <p:cNvPr id="6" name="Content Placeholder 5" descr="Table&#10;&#10;Description automatically generated">
            <a:extLst>
              <a:ext uri="{FF2B5EF4-FFF2-40B4-BE49-F238E27FC236}">
                <a16:creationId xmlns:a16="http://schemas.microsoft.com/office/drawing/2014/main" id="{02698938-2F49-4C9D-9A53-9D55F2A5E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718" y="424328"/>
            <a:ext cx="5078513" cy="3973936"/>
          </a:xfrm>
          <a:prstGeom prst="rect">
            <a:avLst/>
          </a:prstGeom>
        </p:spPr>
      </p:pic>
      <p:cxnSp>
        <p:nvCxnSpPr>
          <p:cNvPr id="24" name="Straight Connector 23">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9512"/>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3993AE16-D2FA-4870-86D9-89B1015C4D94}"/>
              </a:ext>
            </a:extLst>
          </p:cNvPr>
          <p:cNvSpPr>
            <a:spLocks noGrp="1"/>
          </p:cNvSpPr>
          <p:nvPr>
            <p:ph sz="half" idx="1"/>
          </p:nvPr>
        </p:nvSpPr>
        <p:spPr>
          <a:xfrm>
            <a:off x="4379976" y="5010912"/>
            <a:ext cx="6976872" cy="1344168"/>
          </a:xfrm>
        </p:spPr>
        <p:txBody>
          <a:bodyPr vert="horz" lIns="91440" tIns="45720" rIns="91440" bIns="45720" rtlCol="0" anchor="ctr">
            <a:normAutofit/>
          </a:bodyPr>
          <a:lstStyle/>
          <a:p>
            <a:pPr marL="0" indent="0">
              <a:buNone/>
            </a:pPr>
            <a:r>
              <a:rPr lang="en-US" sz="1700" dirty="0">
                <a:solidFill>
                  <a:schemeClr val="bg1"/>
                </a:solidFill>
                <a:effectLst/>
              </a:rPr>
              <a:t>We have categorized the AQI category, AQI value and the 24-Hour PM concentration by dividing it in good (0-50), moderate (51-100), USG (101-150), unhealthy (151-200), very unhealthy (201-300) and hazardous (301- 500), analyzing the basic metrics, and correlation analysis</a:t>
            </a:r>
            <a:endParaRPr lang="en-US" sz="1700" dirty="0">
              <a:solidFill>
                <a:schemeClr val="bg1"/>
              </a:solidFill>
            </a:endParaRPr>
          </a:p>
        </p:txBody>
      </p:sp>
    </p:spTree>
    <p:extLst>
      <p:ext uri="{BB962C8B-B14F-4D97-AF65-F5344CB8AC3E}">
        <p14:creationId xmlns:p14="http://schemas.microsoft.com/office/powerpoint/2010/main" val="375954132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1"/>
        <p:cNvGrpSpPr/>
        <p:nvPr/>
      </p:nvGrpSpPr>
      <p:grpSpPr>
        <a:xfrm>
          <a:off x="0" y="0"/>
          <a:ext cx="0" cy="0"/>
          <a:chOff x="0" y="0"/>
          <a:chExt cx="0" cy="0"/>
        </a:xfrm>
      </p:grpSpPr>
      <p:sp>
        <p:nvSpPr>
          <p:cNvPr id="278" name="Rectangle 88">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5" name="Google Shape;275;p18"/>
          <p:cNvPicPr preferRelativeResize="0"/>
          <p:nvPr/>
        </p:nvPicPr>
        <p:blipFill rotWithShape="1">
          <a:blip r:embed="rId3">
            <a:alphaModFix/>
          </a:blip>
          <a:srcRect t="8324"/>
          <a:stretch/>
        </p:blipFill>
        <p:spPr>
          <a:xfrm>
            <a:off x="0" y="0"/>
            <a:ext cx="5375564" cy="3574473"/>
          </a:xfrm>
          <a:prstGeom prst="rect">
            <a:avLst/>
          </a:prstGeom>
        </p:spPr>
      </p:pic>
      <p:sp>
        <p:nvSpPr>
          <p:cNvPr id="276" name="Google Shape;276;p18"/>
          <p:cNvSpPr txBox="1"/>
          <p:nvPr/>
        </p:nvSpPr>
        <p:spPr>
          <a:xfrm>
            <a:off x="5375564" y="-11257"/>
            <a:ext cx="6816436" cy="1868635"/>
          </a:xfrm>
          <a:prstGeom prst="rect">
            <a:avLst/>
          </a:prstGeom>
          <a:solidFill>
            <a:schemeClr val="tx2"/>
          </a:solidFill>
          <a:ln>
            <a:noFill/>
          </a:ln>
        </p:spPr>
        <p:txBody>
          <a:bodyPr spcFirstLastPara="1" wrap="square" lIns="121900" tIns="121900" rIns="121900" bIns="121900" anchor="ctr" anchorCtr="0">
            <a:noAutofit/>
          </a:bodyPr>
          <a:lstStyle/>
          <a:p>
            <a:pPr algn="ctr">
              <a:spcAft>
                <a:spcPts val="600"/>
              </a:spcAft>
            </a:pPr>
            <a:r>
              <a:rPr lang="en-US" altLang="zh-CN" sz="2400" dirty="0">
                <a:solidFill>
                  <a:srgbClr val="FFFFFF"/>
                </a:solidFill>
                <a:latin typeface="Roboto"/>
                <a:ea typeface="Roboto"/>
                <a:cs typeface="Roboto"/>
                <a:sym typeface="Roboto"/>
              </a:rPr>
              <a:t>Unhealthy county’s representation</a:t>
            </a:r>
            <a:endParaRPr lang="en-US" sz="2400" dirty="0">
              <a:solidFill>
                <a:srgbClr val="FFFFFF"/>
              </a:solidFill>
              <a:latin typeface="Roboto"/>
              <a:ea typeface="Roboto"/>
              <a:cs typeface="Roboto"/>
              <a:sym typeface="Roboto"/>
            </a:endParaRPr>
          </a:p>
        </p:txBody>
      </p:sp>
      <p:pic>
        <p:nvPicPr>
          <p:cNvPr id="273" name="Google Shape;273;p18"/>
          <p:cNvPicPr preferRelativeResize="0"/>
          <p:nvPr/>
        </p:nvPicPr>
        <p:blipFill>
          <a:blip r:embed="rId4">
            <a:alphaModFix/>
          </a:blip>
          <a:stretch>
            <a:fillRect/>
          </a:stretch>
        </p:blipFill>
        <p:spPr>
          <a:xfrm>
            <a:off x="5251451" y="1828800"/>
            <a:ext cx="6940550" cy="5029201"/>
          </a:xfrm>
          <a:prstGeom prst="rect">
            <a:avLst/>
          </a:prstGeom>
        </p:spPr>
      </p:pic>
      <p:sp>
        <p:nvSpPr>
          <p:cNvPr id="274" name="Google Shape;274;p18"/>
          <p:cNvSpPr txBox="1"/>
          <p:nvPr/>
        </p:nvSpPr>
        <p:spPr>
          <a:xfrm>
            <a:off x="-1" y="3574473"/>
            <a:ext cx="5251450" cy="3283527"/>
          </a:xfrm>
          <a:prstGeom prst="rect">
            <a:avLst/>
          </a:prstGeom>
          <a:solidFill>
            <a:schemeClr val="tx2"/>
          </a:solidFill>
          <a:ln>
            <a:noFill/>
          </a:ln>
        </p:spPr>
        <p:txBody>
          <a:bodyPr spcFirstLastPara="1" wrap="square" lIns="121900" tIns="121900" rIns="121900" bIns="121900" anchor="ctr" anchorCtr="0">
            <a:noAutofit/>
          </a:bodyPr>
          <a:lstStyle/>
          <a:p>
            <a:pPr algn="ctr">
              <a:spcAft>
                <a:spcPts val="600"/>
              </a:spcAft>
            </a:pPr>
            <a:r>
              <a:rPr lang="en-US" altLang="zh-CN" sz="1600" b="1" dirty="0">
                <a:solidFill>
                  <a:schemeClr val="bg1"/>
                </a:solidFill>
              </a:rPr>
              <a:t>Data</a:t>
            </a:r>
          </a:p>
          <a:p>
            <a:pPr algn="ctr">
              <a:spcAft>
                <a:spcPts val="600"/>
              </a:spcAft>
            </a:pPr>
            <a:r>
              <a:rPr lang="en-US" altLang="zh-CN" sz="1600" dirty="0">
                <a:solidFill>
                  <a:schemeClr val="bg1"/>
                </a:solidFill>
              </a:rPr>
              <a:t>(</a:t>
            </a:r>
            <a:r>
              <a:rPr lang="en-US" altLang="zh-CN" sz="1600" dirty="0">
                <a:solidFill>
                  <a:schemeClr val="bg1"/>
                </a:solidFill>
                <a:hlinkClick r:id="rId5"/>
              </a:rPr>
              <a:t>https://aqs.epa.gov/aqsweb/airdata/download_files.html</a:t>
            </a:r>
            <a:r>
              <a:rPr lang="en-US" altLang="zh-CN" sz="1600" dirty="0">
                <a:solidFill>
                  <a:schemeClr val="bg1"/>
                </a:solidFill>
              </a:rPr>
              <a:t>)</a:t>
            </a:r>
          </a:p>
          <a:p>
            <a:pPr algn="ctr">
              <a:spcAft>
                <a:spcPts val="600"/>
              </a:spcAft>
            </a:pPr>
            <a:r>
              <a:rPr lang="en-US" altLang="zh-CN" sz="1600" dirty="0">
                <a:solidFill>
                  <a:schemeClr val="bg1"/>
                </a:solidFill>
              </a:rPr>
              <a:t> and went ahead to explore this. </a:t>
            </a:r>
          </a:p>
          <a:p>
            <a:pPr algn="ctr">
              <a:spcAft>
                <a:spcPts val="600"/>
              </a:spcAft>
            </a:pPr>
            <a:endParaRPr lang="en-US" altLang="zh-CN" sz="1600" dirty="0">
              <a:solidFill>
                <a:schemeClr val="bg1"/>
              </a:solidFill>
            </a:endParaRPr>
          </a:p>
          <a:p>
            <a:pPr algn="ctr">
              <a:spcAft>
                <a:spcPts val="600"/>
              </a:spcAft>
            </a:pPr>
            <a:r>
              <a:rPr lang="en-US" altLang="zh-CN" sz="1600" dirty="0">
                <a:solidFill>
                  <a:schemeClr val="bg1"/>
                </a:solidFill>
              </a:rPr>
              <a:t>We did some basic EDA in R and plotted the visuals in Tableau.</a:t>
            </a:r>
            <a:endParaRPr lang="en-US" sz="1600" dirty="0">
              <a:solidFill>
                <a:schemeClr val="bg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p19"/>
          <p:cNvSpPr/>
          <p:nvPr/>
        </p:nvSpPr>
        <p:spPr>
          <a:xfrm>
            <a:off x="1494561" y="3094046"/>
            <a:ext cx="2603491" cy="1303457"/>
          </a:xfrm>
          <a:custGeom>
            <a:avLst/>
            <a:gdLst/>
            <a:ahLst/>
            <a:cxnLst/>
            <a:rect l="l" t="t" r="r" b="b"/>
            <a:pathLst>
              <a:path w="1266" h="634" extrusionOk="0">
                <a:moveTo>
                  <a:pt x="1266" y="0"/>
                </a:moveTo>
                <a:cubicBezTo>
                  <a:pt x="1266" y="25"/>
                  <a:pt x="1265" y="50"/>
                  <a:pt x="1262" y="75"/>
                </a:cubicBezTo>
                <a:cubicBezTo>
                  <a:pt x="1260" y="93"/>
                  <a:pt x="1243" y="107"/>
                  <a:pt x="1225" y="106"/>
                </a:cubicBezTo>
                <a:cubicBezTo>
                  <a:pt x="1217" y="106"/>
                  <a:pt x="1217" y="106"/>
                  <a:pt x="1217" y="106"/>
                </a:cubicBezTo>
                <a:cubicBezTo>
                  <a:pt x="1161" y="106"/>
                  <a:pt x="1109" y="140"/>
                  <a:pt x="1088" y="191"/>
                </a:cubicBezTo>
                <a:cubicBezTo>
                  <a:pt x="1065" y="246"/>
                  <a:pt x="1079" y="309"/>
                  <a:pt x="1123" y="349"/>
                </a:cubicBezTo>
                <a:cubicBezTo>
                  <a:pt x="1137" y="362"/>
                  <a:pt x="1139" y="383"/>
                  <a:pt x="1127" y="397"/>
                </a:cubicBezTo>
                <a:cubicBezTo>
                  <a:pt x="1097" y="435"/>
                  <a:pt x="1062" y="469"/>
                  <a:pt x="1024" y="499"/>
                </a:cubicBezTo>
                <a:cubicBezTo>
                  <a:pt x="1010" y="510"/>
                  <a:pt x="989" y="508"/>
                  <a:pt x="977" y="495"/>
                </a:cubicBezTo>
                <a:cubicBezTo>
                  <a:pt x="939" y="453"/>
                  <a:pt x="872" y="438"/>
                  <a:pt x="820" y="459"/>
                </a:cubicBezTo>
                <a:cubicBezTo>
                  <a:pt x="766" y="481"/>
                  <a:pt x="731" y="535"/>
                  <a:pt x="733" y="594"/>
                </a:cubicBezTo>
                <a:cubicBezTo>
                  <a:pt x="734" y="612"/>
                  <a:pt x="720" y="628"/>
                  <a:pt x="702" y="630"/>
                </a:cubicBezTo>
                <a:cubicBezTo>
                  <a:pt x="679" y="633"/>
                  <a:pt x="656" y="634"/>
                  <a:pt x="632" y="634"/>
                </a:cubicBezTo>
                <a:cubicBezTo>
                  <a:pt x="608" y="634"/>
                  <a:pt x="584" y="633"/>
                  <a:pt x="560" y="630"/>
                </a:cubicBezTo>
                <a:cubicBezTo>
                  <a:pt x="541" y="628"/>
                  <a:pt x="527" y="611"/>
                  <a:pt x="528" y="593"/>
                </a:cubicBezTo>
                <a:cubicBezTo>
                  <a:pt x="532" y="534"/>
                  <a:pt x="497" y="478"/>
                  <a:pt x="443" y="455"/>
                </a:cubicBezTo>
                <a:cubicBezTo>
                  <a:pt x="391" y="434"/>
                  <a:pt x="323" y="449"/>
                  <a:pt x="285" y="491"/>
                </a:cubicBezTo>
                <a:cubicBezTo>
                  <a:pt x="272" y="505"/>
                  <a:pt x="251" y="506"/>
                  <a:pt x="237" y="495"/>
                </a:cubicBezTo>
                <a:cubicBezTo>
                  <a:pt x="200" y="465"/>
                  <a:pt x="166" y="431"/>
                  <a:pt x="137" y="393"/>
                </a:cubicBezTo>
                <a:cubicBezTo>
                  <a:pt x="125" y="379"/>
                  <a:pt x="127" y="358"/>
                  <a:pt x="141" y="346"/>
                </a:cubicBezTo>
                <a:cubicBezTo>
                  <a:pt x="184" y="306"/>
                  <a:pt x="198" y="243"/>
                  <a:pt x="176" y="189"/>
                </a:cubicBezTo>
                <a:cubicBezTo>
                  <a:pt x="154" y="135"/>
                  <a:pt x="101" y="101"/>
                  <a:pt x="46" y="102"/>
                </a:cubicBezTo>
                <a:cubicBezTo>
                  <a:pt x="28" y="102"/>
                  <a:pt x="6" y="89"/>
                  <a:pt x="4" y="71"/>
                </a:cubicBezTo>
                <a:cubicBezTo>
                  <a:pt x="1" y="48"/>
                  <a:pt x="0" y="24"/>
                  <a:pt x="0" y="0"/>
                </a:cubicBezTo>
                <a:cubicBezTo>
                  <a:pt x="220" y="0"/>
                  <a:pt x="220" y="0"/>
                  <a:pt x="220" y="0"/>
                </a:cubicBezTo>
                <a:cubicBezTo>
                  <a:pt x="220" y="1"/>
                  <a:pt x="220" y="1"/>
                  <a:pt x="220" y="1"/>
                </a:cubicBezTo>
                <a:cubicBezTo>
                  <a:pt x="220" y="230"/>
                  <a:pt x="405" y="415"/>
                  <a:pt x="633" y="415"/>
                </a:cubicBezTo>
                <a:cubicBezTo>
                  <a:pt x="862" y="415"/>
                  <a:pt x="1047" y="230"/>
                  <a:pt x="1047" y="1"/>
                </a:cubicBezTo>
                <a:cubicBezTo>
                  <a:pt x="1047" y="0"/>
                  <a:pt x="1047" y="0"/>
                  <a:pt x="1047" y="0"/>
                </a:cubicBezTo>
                <a:lnTo>
                  <a:pt x="1266" y="0"/>
                </a:lnTo>
                <a:close/>
              </a:path>
            </a:pathLst>
          </a:custGeom>
          <a:solidFill>
            <a:schemeClr val="accent1"/>
          </a:solidFill>
          <a:ln>
            <a:noFill/>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84" name="Google Shape;284;p19"/>
          <p:cNvSpPr/>
          <p:nvPr/>
        </p:nvSpPr>
        <p:spPr>
          <a:xfrm>
            <a:off x="3649883" y="1835065"/>
            <a:ext cx="2603491" cy="1301745"/>
          </a:xfrm>
          <a:custGeom>
            <a:avLst/>
            <a:gdLst/>
            <a:ahLst/>
            <a:cxnLst/>
            <a:rect l="l" t="t" r="r" b="b"/>
            <a:pathLst>
              <a:path w="1266" h="633" extrusionOk="0">
                <a:moveTo>
                  <a:pt x="1266" y="633"/>
                </a:moveTo>
                <a:cubicBezTo>
                  <a:pt x="1266" y="608"/>
                  <a:pt x="1265" y="584"/>
                  <a:pt x="1262" y="559"/>
                </a:cubicBezTo>
                <a:cubicBezTo>
                  <a:pt x="1260" y="541"/>
                  <a:pt x="1243" y="527"/>
                  <a:pt x="1225" y="528"/>
                </a:cubicBezTo>
                <a:cubicBezTo>
                  <a:pt x="1217" y="528"/>
                  <a:pt x="1217" y="528"/>
                  <a:pt x="1217" y="528"/>
                </a:cubicBezTo>
                <a:cubicBezTo>
                  <a:pt x="1161" y="528"/>
                  <a:pt x="1109" y="494"/>
                  <a:pt x="1087" y="443"/>
                </a:cubicBezTo>
                <a:cubicBezTo>
                  <a:pt x="1065" y="388"/>
                  <a:pt x="1079" y="325"/>
                  <a:pt x="1123" y="285"/>
                </a:cubicBezTo>
                <a:cubicBezTo>
                  <a:pt x="1137" y="272"/>
                  <a:pt x="1138" y="251"/>
                  <a:pt x="1127" y="237"/>
                </a:cubicBezTo>
                <a:cubicBezTo>
                  <a:pt x="1097" y="199"/>
                  <a:pt x="1062" y="165"/>
                  <a:pt x="1024" y="135"/>
                </a:cubicBezTo>
                <a:cubicBezTo>
                  <a:pt x="1010" y="124"/>
                  <a:pt x="989" y="126"/>
                  <a:pt x="976" y="139"/>
                </a:cubicBezTo>
                <a:cubicBezTo>
                  <a:pt x="939" y="181"/>
                  <a:pt x="872" y="196"/>
                  <a:pt x="820" y="175"/>
                </a:cubicBezTo>
                <a:cubicBezTo>
                  <a:pt x="766" y="153"/>
                  <a:pt x="731" y="99"/>
                  <a:pt x="733" y="40"/>
                </a:cubicBezTo>
                <a:cubicBezTo>
                  <a:pt x="734" y="22"/>
                  <a:pt x="720" y="6"/>
                  <a:pt x="702" y="4"/>
                </a:cubicBezTo>
                <a:cubicBezTo>
                  <a:pt x="679" y="1"/>
                  <a:pt x="655" y="0"/>
                  <a:pt x="632" y="0"/>
                </a:cubicBezTo>
                <a:cubicBezTo>
                  <a:pt x="608" y="0"/>
                  <a:pt x="584" y="1"/>
                  <a:pt x="559" y="4"/>
                </a:cubicBezTo>
                <a:cubicBezTo>
                  <a:pt x="541" y="6"/>
                  <a:pt x="527" y="22"/>
                  <a:pt x="528" y="41"/>
                </a:cubicBezTo>
                <a:cubicBezTo>
                  <a:pt x="532" y="100"/>
                  <a:pt x="497" y="156"/>
                  <a:pt x="443" y="179"/>
                </a:cubicBezTo>
                <a:cubicBezTo>
                  <a:pt x="390" y="200"/>
                  <a:pt x="323" y="185"/>
                  <a:pt x="285" y="143"/>
                </a:cubicBezTo>
                <a:cubicBezTo>
                  <a:pt x="272" y="129"/>
                  <a:pt x="251" y="128"/>
                  <a:pt x="237" y="139"/>
                </a:cubicBezTo>
                <a:cubicBezTo>
                  <a:pt x="200" y="169"/>
                  <a:pt x="166" y="203"/>
                  <a:pt x="136" y="240"/>
                </a:cubicBezTo>
                <a:cubicBezTo>
                  <a:pt x="125" y="255"/>
                  <a:pt x="127" y="276"/>
                  <a:pt x="140" y="288"/>
                </a:cubicBezTo>
                <a:cubicBezTo>
                  <a:pt x="184" y="328"/>
                  <a:pt x="198" y="391"/>
                  <a:pt x="176" y="445"/>
                </a:cubicBezTo>
                <a:cubicBezTo>
                  <a:pt x="154" y="499"/>
                  <a:pt x="101" y="533"/>
                  <a:pt x="45" y="531"/>
                </a:cubicBezTo>
                <a:cubicBezTo>
                  <a:pt x="27" y="531"/>
                  <a:pt x="6" y="545"/>
                  <a:pt x="4" y="563"/>
                </a:cubicBezTo>
                <a:cubicBezTo>
                  <a:pt x="1" y="586"/>
                  <a:pt x="0" y="609"/>
                  <a:pt x="0" y="633"/>
                </a:cubicBezTo>
                <a:cubicBezTo>
                  <a:pt x="219" y="633"/>
                  <a:pt x="219" y="633"/>
                  <a:pt x="219" y="633"/>
                </a:cubicBezTo>
                <a:cubicBezTo>
                  <a:pt x="219" y="404"/>
                  <a:pt x="405" y="219"/>
                  <a:pt x="633" y="219"/>
                </a:cubicBezTo>
                <a:cubicBezTo>
                  <a:pt x="862" y="219"/>
                  <a:pt x="1047" y="404"/>
                  <a:pt x="1047" y="633"/>
                </a:cubicBezTo>
                <a:lnTo>
                  <a:pt x="1266" y="633"/>
                </a:lnTo>
                <a:close/>
              </a:path>
            </a:pathLst>
          </a:custGeom>
          <a:solidFill>
            <a:schemeClr val="accent2"/>
          </a:solidFill>
          <a:ln>
            <a:noFill/>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85" name="Google Shape;285;p19"/>
          <p:cNvSpPr/>
          <p:nvPr/>
        </p:nvSpPr>
        <p:spPr>
          <a:xfrm>
            <a:off x="5801783" y="3136810"/>
            <a:ext cx="2603491" cy="1301745"/>
          </a:xfrm>
          <a:custGeom>
            <a:avLst/>
            <a:gdLst/>
            <a:ahLst/>
            <a:cxnLst/>
            <a:rect l="l" t="t" r="r" b="b"/>
            <a:pathLst>
              <a:path w="1266" h="633" extrusionOk="0">
                <a:moveTo>
                  <a:pt x="1266" y="0"/>
                </a:moveTo>
                <a:cubicBezTo>
                  <a:pt x="1266" y="25"/>
                  <a:pt x="1265" y="49"/>
                  <a:pt x="1262" y="74"/>
                </a:cubicBezTo>
                <a:cubicBezTo>
                  <a:pt x="1260" y="92"/>
                  <a:pt x="1243" y="106"/>
                  <a:pt x="1225" y="105"/>
                </a:cubicBezTo>
                <a:cubicBezTo>
                  <a:pt x="1217" y="104"/>
                  <a:pt x="1217" y="104"/>
                  <a:pt x="1217" y="104"/>
                </a:cubicBezTo>
                <a:cubicBezTo>
                  <a:pt x="1161" y="104"/>
                  <a:pt x="1109" y="139"/>
                  <a:pt x="1087" y="190"/>
                </a:cubicBezTo>
                <a:cubicBezTo>
                  <a:pt x="1064" y="245"/>
                  <a:pt x="1079" y="308"/>
                  <a:pt x="1123" y="348"/>
                </a:cubicBezTo>
                <a:cubicBezTo>
                  <a:pt x="1137" y="361"/>
                  <a:pt x="1138" y="382"/>
                  <a:pt x="1127" y="396"/>
                </a:cubicBezTo>
                <a:cubicBezTo>
                  <a:pt x="1097" y="434"/>
                  <a:pt x="1062" y="468"/>
                  <a:pt x="1024" y="498"/>
                </a:cubicBezTo>
                <a:cubicBezTo>
                  <a:pt x="1010" y="509"/>
                  <a:pt x="989" y="507"/>
                  <a:pt x="976" y="494"/>
                </a:cubicBezTo>
                <a:cubicBezTo>
                  <a:pt x="939" y="452"/>
                  <a:pt x="872" y="437"/>
                  <a:pt x="820" y="458"/>
                </a:cubicBezTo>
                <a:cubicBezTo>
                  <a:pt x="766" y="480"/>
                  <a:pt x="731" y="534"/>
                  <a:pt x="733" y="593"/>
                </a:cubicBezTo>
                <a:cubicBezTo>
                  <a:pt x="734" y="611"/>
                  <a:pt x="720" y="627"/>
                  <a:pt x="702" y="629"/>
                </a:cubicBezTo>
                <a:cubicBezTo>
                  <a:pt x="679" y="632"/>
                  <a:pt x="655" y="633"/>
                  <a:pt x="632" y="633"/>
                </a:cubicBezTo>
                <a:cubicBezTo>
                  <a:pt x="608" y="633"/>
                  <a:pt x="583" y="632"/>
                  <a:pt x="559" y="629"/>
                </a:cubicBezTo>
                <a:cubicBezTo>
                  <a:pt x="541" y="627"/>
                  <a:pt x="527" y="610"/>
                  <a:pt x="528" y="592"/>
                </a:cubicBezTo>
                <a:cubicBezTo>
                  <a:pt x="532" y="532"/>
                  <a:pt x="497" y="477"/>
                  <a:pt x="443" y="454"/>
                </a:cubicBezTo>
                <a:cubicBezTo>
                  <a:pt x="390" y="432"/>
                  <a:pt x="323" y="448"/>
                  <a:pt x="285" y="490"/>
                </a:cubicBezTo>
                <a:cubicBezTo>
                  <a:pt x="272" y="504"/>
                  <a:pt x="251" y="505"/>
                  <a:pt x="237" y="494"/>
                </a:cubicBezTo>
                <a:cubicBezTo>
                  <a:pt x="200" y="464"/>
                  <a:pt x="166" y="430"/>
                  <a:pt x="136" y="392"/>
                </a:cubicBezTo>
                <a:cubicBezTo>
                  <a:pt x="125" y="378"/>
                  <a:pt x="127" y="357"/>
                  <a:pt x="140" y="345"/>
                </a:cubicBezTo>
                <a:cubicBezTo>
                  <a:pt x="184" y="305"/>
                  <a:pt x="198" y="242"/>
                  <a:pt x="176" y="188"/>
                </a:cubicBezTo>
                <a:cubicBezTo>
                  <a:pt x="153" y="134"/>
                  <a:pt x="101" y="100"/>
                  <a:pt x="45" y="101"/>
                </a:cubicBezTo>
                <a:cubicBezTo>
                  <a:pt x="27" y="101"/>
                  <a:pt x="6" y="88"/>
                  <a:pt x="4" y="70"/>
                </a:cubicBezTo>
                <a:cubicBezTo>
                  <a:pt x="1" y="47"/>
                  <a:pt x="0" y="23"/>
                  <a:pt x="0" y="0"/>
                </a:cubicBezTo>
                <a:cubicBezTo>
                  <a:pt x="219" y="0"/>
                  <a:pt x="219" y="0"/>
                  <a:pt x="219" y="0"/>
                </a:cubicBezTo>
                <a:cubicBezTo>
                  <a:pt x="219" y="228"/>
                  <a:pt x="404" y="414"/>
                  <a:pt x="633" y="414"/>
                </a:cubicBezTo>
                <a:cubicBezTo>
                  <a:pt x="861" y="414"/>
                  <a:pt x="1047" y="228"/>
                  <a:pt x="1047" y="0"/>
                </a:cubicBezTo>
                <a:lnTo>
                  <a:pt x="1266" y="0"/>
                </a:lnTo>
                <a:close/>
              </a:path>
            </a:pathLst>
          </a:custGeom>
          <a:solidFill>
            <a:schemeClr val="accent3"/>
          </a:solidFill>
          <a:ln>
            <a:noFill/>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86" name="Google Shape;286;p19"/>
          <p:cNvSpPr/>
          <p:nvPr/>
        </p:nvSpPr>
        <p:spPr>
          <a:xfrm>
            <a:off x="7955392" y="1835065"/>
            <a:ext cx="2603491" cy="1301745"/>
          </a:xfrm>
          <a:custGeom>
            <a:avLst/>
            <a:gdLst/>
            <a:ahLst/>
            <a:cxnLst/>
            <a:rect l="l" t="t" r="r" b="b"/>
            <a:pathLst>
              <a:path w="1266" h="633" extrusionOk="0">
                <a:moveTo>
                  <a:pt x="1266" y="633"/>
                </a:moveTo>
                <a:cubicBezTo>
                  <a:pt x="1266" y="609"/>
                  <a:pt x="1265" y="584"/>
                  <a:pt x="1262" y="560"/>
                </a:cubicBezTo>
                <a:cubicBezTo>
                  <a:pt x="1259" y="541"/>
                  <a:pt x="1243" y="527"/>
                  <a:pt x="1225" y="529"/>
                </a:cubicBezTo>
                <a:cubicBezTo>
                  <a:pt x="1217" y="529"/>
                  <a:pt x="1217" y="529"/>
                  <a:pt x="1217" y="529"/>
                </a:cubicBezTo>
                <a:cubicBezTo>
                  <a:pt x="1161" y="529"/>
                  <a:pt x="1109" y="494"/>
                  <a:pt x="1087" y="443"/>
                </a:cubicBezTo>
                <a:cubicBezTo>
                  <a:pt x="1064" y="388"/>
                  <a:pt x="1079" y="325"/>
                  <a:pt x="1123" y="285"/>
                </a:cubicBezTo>
                <a:cubicBezTo>
                  <a:pt x="1137" y="273"/>
                  <a:pt x="1138" y="251"/>
                  <a:pt x="1127" y="237"/>
                </a:cubicBezTo>
                <a:cubicBezTo>
                  <a:pt x="1096" y="199"/>
                  <a:pt x="1062" y="165"/>
                  <a:pt x="1024" y="136"/>
                </a:cubicBezTo>
                <a:cubicBezTo>
                  <a:pt x="1010" y="124"/>
                  <a:pt x="989" y="126"/>
                  <a:pt x="976" y="140"/>
                </a:cubicBezTo>
                <a:cubicBezTo>
                  <a:pt x="939" y="181"/>
                  <a:pt x="872" y="197"/>
                  <a:pt x="820" y="175"/>
                </a:cubicBezTo>
                <a:cubicBezTo>
                  <a:pt x="766" y="153"/>
                  <a:pt x="731" y="99"/>
                  <a:pt x="733" y="40"/>
                </a:cubicBezTo>
                <a:cubicBezTo>
                  <a:pt x="734" y="22"/>
                  <a:pt x="720" y="6"/>
                  <a:pt x="702" y="4"/>
                </a:cubicBezTo>
                <a:cubicBezTo>
                  <a:pt x="678" y="1"/>
                  <a:pt x="655" y="0"/>
                  <a:pt x="632" y="0"/>
                </a:cubicBezTo>
                <a:cubicBezTo>
                  <a:pt x="608" y="0"/>
                  <a:pt x="583" y="2"/>
                  <a:pt x="559" y="4"/>
                </a:cubicBezTo>
                <a:cubicBezTo>
                  <a:pt x="541" y="7"/>
                  <a:pt x="527" y="23"/>
                  <a:pt x="528" y="41"/>
                </a:cubicBezTo>
                <a:cubicBezTo>
                  <a:pt x="532" y="101"/>
                  <a:pt x="497" y="156"/>
                  <a:pt x="442" y="179"/>
                </a:cubicBezTo>
                <a:cubicBezTo>
                  <a:pt x="390" y="201"/>
                  <a:pt x="323" y="185"/>
                  <a:pt x="285" y="143"/>
                </a:cubicBezTo>
                <a:cubicBezTo>
                  <a:pt x="272" y="129"/>
                  <a:pt x="251" y="128"/>
                  <a:pt x="236" y="139"/>
                </a:cubicBezTo>
                <a:cubicBezTo>
                  <a:pt x="200" y="169"/>
                  <a:pt x="166" y="203"/>
                  <a:pt x="136" y="241"/>
                </a:cubicBezTo>
                <a:cubicBezTo>
                  <a:pt x="125" y="255"/>
                  <a:pt x="127" y="276"/>
                  <a:pt x="140" y="289"/>
                </a:cubicBezTo>
                <a:cubicBezTo>
                  <a:pt x="184" y="328"/>
                  <a:pt x="198" y="391"/>
                  <a:pt x="176" y="445"/>
                </a:cubicBezTo>
                <a:cubicBezTo>
                  <a:pt x="153" y="499"/>
                  <a:pt x="100" y="533"/>
                  <a:pt x="45" y="532"/>
                </a:cubicBezTo>
                <a:cubicBezTo>
                  <a:pt x="27" y="532"/>
                  <a:pt x="6" y="545"/>
                  <a:pt x="4" y="563"/>
                </a:cubicBezTo>
                <a:cubicBezTo>
                  <a:pt x="1" y="586"/>
                  <a:pt x="0" y="610"/>
                  <a:pt x="0" y="633"/>
                </a:cubicBezTo>
                <a:cubicBezTo>
                  <a:pt x="219" y="633"/>
                  <a:pt x="219" y="633"/>
                  <a:pt x="219" y="633"/>
                </a:cubicBezTo>
                <a:cubicBezTo>
                  <a:pt x="219" y="405"/>
                  <a:pt x="404" y="220"/>
                  <a:pt x="633" y="220"/>
                </a:cubicBezTo>
                <a:cubicBezTo>
                  <a:pt x="861" y="220"/>
                  <a:pt x="1047" y="405"/>
                  <a:pt x="1047" y="633"/>
                </a:cubicBezTo>
                <a:lnTo>
                  <a:pt x="1266" y="633"/>
                </a:lnTo>
                <a:close/>
              </a:path>
            </a:pathLst>
          </a:custGeom>
          <a:solidFill>
            <a:schemeClr val="accent4"/>
          </a:solidFill>
          <a:ln>
            <a:noFill/>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87" name="Google Shape;287;p19"/>
          <p:cNvSpPr/>
          <p:nvPr/>
        </p:nvSpPr>
        <p:spPr>
          <a:xfrm>
            <a:off x="2082999" y="2380737"/>
            <a:ext cx="1426400" cy="1426400"/>
          </a:xfrm>
          <a:prstGeom prst="ellipse">
            <a:avLst/>
          </a:prstGeom>
          <a:solidFill>
            <a:schemeClr val="accent1"/>
          </a:solidFill>
          <a:ln>
            <a:noFill/>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88" name="Google Shape;288;p19"/>
          <p:cNvSpPr/>
          <p:nvPr/>
        </p:nvSpPr>
        <p:spPr>
          <a:xfrm>
            <a:off x="6390219" y="2423501"/>
            <a:ext cx="1426400" cy="1426400"/>
          </a:xfrm>
          <a:prstGeom prst="ellipse">
            <a:avLst/>
          </a:prstGeom>
          <a:solidFill>
            <a:schemeClr val="accent3"/>
          </a:solidFill>
          <a:ln>
            <a:noFill/>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89" name="Google Shape;289;p19"/>
          <p:cNvSpPr/>
          <p:nvPr/>
        </p:nvSpPr>
        <p:spPr>
          <a:xfrm>
            <a:off x="4231477" y="2423501"/>
            <a:ext cx="1426400" cy="1426400"/>
          </a:xfrm>
          <a:prstGeom prst="ellipse">
            <a:avLst/>
          </a:prstGeom>
          <a:solidFill>
            <a:schemeClr val="accent2"/>
          </a:solidFill>
          <a:ln>
            <a:noFill/>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90" name="Google Shape;290;p19"/>
          <p:cNvSpPr/>
          <p:nvPr/>
        </p:nvSpPr>
        <p:spPr>
          <a:xfrm>
            <a:off x="8543829" y="2423501"/>
            <a:ext cx="1426400" cy="1426400"/>
          </a:xfrm>
          <a:prstGeom prst="ellipse">
            <a:avLst/>
          </a:prstGeom>
          <a:solidFill>
            <a:schemeClr val="accent4"/>
          </a:solidFill>
          <a:ln>
            <a:noFill/>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91" name="Google Shape;291;p19"/>
          <p:cNvSpPr/>
          <p:nvPr/>
        </p:nvSpPr>
        <p:spPr>
          <a:xfrm>
            <a:off x="8737123" y="2616796"/>
            <a:ext cx="1040000" cy="1040000"/>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92" name="Google Shape;292;p19"/>
          <p:cNvSpPr/>
          <p:nvPr/>
        </p:nvSpPr>
        <p:spPr>
          <a:xfrm>
            <a:off x="6583513" y="2616796"/>
            <a:ext cx="1040000" cy="1040000"/>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93" name="Google Shape;293;p19"/>
          <p:cNvSpPr/>
          <p:nvPr/>
        </p:nvSpPr>
        <p:spPr>
          <a:xfrm>
            <a:off x="4424772" y="2616796"/>
            <a:ext cx="1041600" cy="1040000"/>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94" name="Google Shape;294;p19"/>
          <p:cNvSpPr/>
          <p:nvPr/>
        </p:nvSpPr>
        <p:spPr>
          <a:xfrm>
            <a:off x="2276295" y="2574031"/>
            <a:ext cx="1040000" cy="1040000"/>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grpSp>
        <p:nvGrpSpPr>
          <p:cNvPr id="295" name="Google Shape;295;p19"/>
          <p:cNvGrpSpPr/>
          <p:nvPr/>
        </p:nvGrpSpPr>
        <p:grpSpPr>
          <a:xfrm>
            <a:off x="1529832" y="4011842"/>
            <a:ext cx="932237" cy="426321"/>
            <a:chOff x="1470667" y="3823001"/>
            <a:chExt cx="865213" cy="395670"/>
          </a:xfrm>
        </p:grpSpPr>
        <p:sp>
          <p:nvSpPr>
            <p:cNvPr id="296" name="Google Shape;296;p19"/>
            <p:cNvSpPr/>
            <p:nvPr/>
          </p:nvSpPr>
          <p:spPr>
            <a:xfrm>
              <a:off x="1604612" y="3823001"/>
              <a:ext cx="731268" cy="330639"/>
            </a:xfrm>
            <a:custGeom>
              <a:avLst/>
              <a:gdLst/>
              <a:ahLst/>
              <a:cxnLst/>
              <a:rect l="l" t="t" r="r" b="b"/>
              <a:pathLst>
                <a:path w="489" h="221" extrusionOk="0">
                  <a:moveTo>
                    <a:pt x="0" y="221"/>
                  </a:moveTo>
                  <a:cubicBezTo>
                    <a:pt x="0" y="221"/>
                    <a:pt x="311" y="205"/>
                    <a:pt x="489" y="0"/>
                  </a:cubicBezTo>
                </a:path>
              </a:pathLst>
            </a:custGeom>
            <a:noFill/>
            <a:ln w="12700" cap="flat" cmpd="sng">
              <a:solidFill>
                <a:srgbClr val="7F7F7F"/>
              </a:solidFill>
              <a:prstDash val="lgDash"/>
              <a:miter lim="800000"/>
              <a:headEnd type="none" w="sm" len="sm"/>
              <a:tailEnd type="none" w="sm" len="sm"/>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297" name="Google Shape;297;p19"/>
            <p:cNvSpPr/>
            <p:nvPr/>
          </p:nvSpPr>
          <p:spPr>
            <a:xfrm>
              <a:off x="1470667" y="4087271"/>
              <a:ext cx="133800" cy="131400"/>
            </a:xfrm>
            <a:prstGeom prst="ellipse">
              <a:avLst/>
            </a:prstGeom>
            <a:noFill/>
            <a:ln w="12700" cap="flat" cmpd="sng">
              <a:solidFill>
                <a:srgbClr val="7F7F7F"/>
              </a:solidFill>
              <a:prstDash val="lgDash"/>
              <a:miter lim="800000"/>
              <a:headEnd type="none" w="sm" len="sm"/>
              <a:tailEnd type="none" w="sm" len="sm"/>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grpSp>
      <p:grpSp>
        <p:nvGrpSpPr>
          <p:cNvPr id="298" name="Google Shape;298;p19"/>
          <p:cNvGrpSpPr/>
          <p:nvPr/>
        </p:nvGrpSpPr>
        <p:grpSpPr>
          <a:xfrm rot="10800000" flipH="1">
            <a:off x="9735968" y="1710442"/>
            <a:ext cx="960843" cy="462869"/>
            <a:chOff x="9829573" y="3825414"/>
            <a:chExt cx="891761" cy="429590"/>
          </a:xfrm>
        </p:grpSpPr>
        <p:sp>
          <p:nvSpPr>
            <p:cNvPr id="299" name="Google Shape;299;p19"/>
            <p:cNvSpPr/>
            <p:nvPr/>
          </p:nvSpPr>
          <p:spPr>
            <a:xfrm>
              <a:off x="9829573" y="3825414"/>
              <a:ext cx="781949" cy="330639"/>
            </a:xfrm>
            <a:custGeom>
              <a:avLst/>
              <a:gdLst/>
              <a:ahLst/>
              <a:cxnLst/>
              <a:rect l="l" t="t" r="r" b="b"/>
              <a:pathLst>
                <a:path w="522" h="221" extrusionOk="0">
                  <a:moveTo>
                    <a:pt x="522" y="221"/>
                  </a:moveTo>
                  <a:cubicBezTo>
                    <a:pt x="522" y="221"/>
                    <a:pt x="172" y="209"/>
                    <a:pt x="0" y="0"/>
                  </a:cubicBezTo>
                </a:path>
              </a:pathLst>
            </a:custGeom>
            <a:noFill/>
            <a:ln w="12700" cap="flat" cmpd="sng">
              <a:solidFill>
                <a:srgbClr val="7F7F7F"/>
              </a:solidFill>
              <a:prstDash val="lgDash"/>
              <a:miter lim="800000"/>
              <a:headEnd type="none" w="sm" len="sm"/>
              <a:tailEnd type="none" w="sm" len="sm"/>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300" name="Google Shape;300;p19"/>
            <p:cNvSpPr/>
            <p:nvPr/>
          </p:nvSpPr>
          <p:spPr>
            <a:xfrm>
              <a:off x="10612730" y="4070377"/>
              <a:ext cx="108604" cy="184627"/>
            </a:xfrm>
            <a:custGeom>
              <a:avLst/>
              <a:gdLst/>
              <a:ahLst/>
              <a:cxnLst/>
              <a:rect l="l" t="t" r="r" b="b"/>
              <a:pathLst>
                <a:path w="90" h="153" extrusionOk="0">
                  <a:moveTo>
                    <a:pt x="0" y="76"/>
                  </a:moveTo>
                  <a:lnTo>
                    <a:pt x="0" y="0"/>
                  </a:lnTo>
                  <a:lnTo>
                    <a:pt x="46" y="39"/>
                  </a:lnTo>
                  <a:lnTo>
                    <a:pt x="90" y="76"/>
                  </a:lnTo>
                  <a:lnTo>
                    <a:pt x="45" y="114"/>
                  </a:lnTo>
                  <a:lnTo>
                    <a:pt x="0" y="153"/>
                  </a:lnTo>
                  <a:lnTo>
                    <a:pt x="0" y="76"/>
                  </a:lnTo>
                  <a:close/>
                </a:path>
              </a:pathLst>
            </a:custGeom>
            <a:noFill/>
            <a:ln w="12700" cap="flat" cmpd="sng">
              <a:solidFill>
                <a:srgbClr val="7F7F7F"/>
              </a:solidFill>
              <a:prstDash val="lgDash"/>
              <a:miter lim="800000"/>
              <a:headEnd type="none" w="sm" len="sm"/>
              <a:tailEnd type="none" w="sm" len="sm"/>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grpSp>
      <p:sp>
        <p:nvSpPr>
          <p:cNvPr id="301" name="Google Shape;301;p19"/>
          <p:cNvSpPr/>
          <p:nvPr/>
        </p:nvSpPr>
        <p:spPr>
          <a:xfrm rot="-900001">
            <a:off x="2912687" y="1449126"/>
            <a:ext cx="1700744" cy="768457"/>
          </a:xfrm>
          <a:custGeom>
            <a:avLst/>
            <a:gdLst/>
            <a:ahLst/>
            <a:cxnLst/>
            <a:rect l="l" t="t" r="r" b="b"/>
            <a:pathLst>
              <a:path w="1054" h="477" extrusionOk="0">
                <a:moveTo>
                  <a:pt x="0" y="477"/>
                </a:moveTo>
                <a:cubicBezTo>
                  <a:pt x="0" y="477"/>
                  <a:pt x="493" y="0"/>
                  <a:pt x="1054" y="477"/>
                </a:cubicBezTo>
              </a:path>
            </a:pathLst>
          </a:custGeom>
          <a:noFill/>
          <a:ln w="12700" cap="flat" cmpd="sng">
            <a:solidFill>
              <a:srgbClr val="7F7F7F"/>
            </a:solidFill>
            <a:prstDash val="lgDash"/>
            <a:miter lim="800000"/>
            <a:headEnd type="none" w="sm" len="sm"/>
            <a:tailEnd type="none" w="sm" len="sm"/>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sp>
        <p:nvSpPr>
          <p:cNvPr id="302" name="Google Shape;302;p19"/>
          <p:cNvSpPr/>
          <p:nvPr/>
        </p:nvSpPr>
        <p:spPr>
          <a:xfrm rot="9899999" flipH="1">
            <a:off x="7454937" y="4108729"/>
            <a:ext cx="1700744" cy="768457"/>
          </a:xfrm>
          <a:custGeom>
            <a:avLst/>
            <a:gdLst/>
            <a:ahLst/>
            <a:cxnLst/>
            <a:rect l="l" t="t" r="r" b="b"/>
            <a:pathLst>
              <a:path w="1054" h="477" extrusionOk="0">
                <a:moveTo>
                  <a:pt x="0" y="477"/>
                </a:moveTo>
                <a:cubicBezTo>
                  <a:pt x="0" y="477"/>
                  <a:pt x="493" y="0"/>
                  <a:pt x="1054" y="477"/>
                </a:cubicBezTo>
              </a:path>
            </a:pathLst>
          </a:custGeom>
          <a:noFill/>
          <a:ln w="12700" cap="flat" cmpd="sng">
            <a:solidFill>
              <a:srgbClr val="7F7F7F"/>
            </a:solidFill>
            <a:prstDash val="lgDash"/>
            <a:miter lim="800000"/>
            <a:headEnd type="none" w="sm" len="sm"/>
            <a:tailEnd type="none" w="sm" len="sm"/>
          </a:ln>
        </p:spPr>
        <p:txBody>
          <a:bodyPr spcFirstLastPara="1" wrap="square" lIns="91433" tIns="45700" rIns="91433" bIns="45700" anchor="t" anchorCtr="0">
            <a:noAutofit/>
          </a:bodyPr>
          <a:lstStyle/>
          <a:p>
            <a:endParaRPr sz="1867">
              <a:solidFill>
                <a:schemeClr val="dk1"/>
              </a:solidFill>
              <a:latin typeface="Arial"/>
              <a:ea typeface="Arial"/>
              <a:cs typeface="Arial"/>
              <a:sym typeface="Arial"/>
            </a:endParaRPr>
          </a:p>
        </p:txBody>
      </p:sp>
      <p:grpSp>
        <p:nvGrpSpPr>
          <p:cNvPr id="303" name="Google Shape;303;p19"/>
          <p:cNvGrpSpPr/>
          <p:nvPr/>
        </p:nvGrpSpPr>
        <p:grpSpPr>
          <a:xfrm>
            <a:off x="1712286" y="4593477"/>
            <a:ext cx="2164500" cy="1676047"/>
            <a:chOff x="1715763" y="4550636"/>
            <a:chExt cx="2164500" cy="1676047"/>
          </a:xfrm>
        </p:grpSpPr>
        <p:sp>
          <p:nvSpPr>
            <p:cNvPr id="304" name="Google Shape;304;p19"/>
            <p:cNvSpPr txBox="1"/>
            <p:nvPr/>
          </p:nvSpPr>
          <p:spPr>
            <a:xfrm>
              <a:off x="1715763" y="4550636"/>
              <a:ext cx="2164500" cy="276900"/>
            </a:xfrm>
            <a:prstGeom prst="rect">
              <a:avLst/>
            </a:prstGeom>
            <a:noFill/>
            <a:ln>
              <a:noFill/>
            </a:ln>
          </p:spPr>
          <p:txBody>
            <a:bodyPr spcFirstLastPara="1" wrap="square" lIns="91433" tIns="45700" rIns="91433" bIns="45700" anchor="t" anchorCtr="0">
              <a:noAutofit/>
            </a:bodyPr>
            <a:lstStyle/>
            <a:p>
              <a:pPr algn="ctr"/>
              <a:r>
                <a:rPr lang="zh-CN" altLang="en-US" sz="2000" b="1" dirty="0">
                  <a:solidFill>
                    <a:schemeClr val="accent1"/>
                  </a:solidFill>
                  <a:latin typeface="Arial"/>
                  <a:ea typeface="Arial"/>
                  <a:cs typeface="Arial"/>
                  <a:sym typeface="Arial"/>
                </a:rPr>
                <a:t> </a:t>
              </a:r>
              <a:r>
                <a:rPr lang="en-US" altLang="zh-CN" sz="2000" b="1" dirty="0">
                  <a:solidFill>
                    <a:schemeClr val="accent1"/>
                  </a:solidFill>
                </a:rPr>
                <a:t>Linear </a:t>
              </a:r>
            </a:p>
            <a:p>
              <a:pPr algn="ctr"/>
              <a:r>
                <a:rPr lang="en-US" altLang="zh-CN" sz="2000" b="1" dirty="0">
                  <a:solidFill>
                    <a:schemeClr val="accent1"/>
                  </a:solidFill>
                </a:rPr>
                <a:t>Regression</a:t>
              </a:r>
              <a:endParaRPr sz="2000" b="1" dirty="0">
                <a:solidFill>
                  <a:schemeClr val="accent1"/>
                </a:solidFill>
                <a:latin typeface="Arial"/>
                <a:ea typeface="Arial"/>
                <a:cs typeface="Arial"/>
                <a:sym typeface="Arial"/>
              </a:endParaRPr>
            </a:p>
          </p:txBody>
        </p:sp>
        <p:sp>
          <p:nvSpPr>
            <p:cNvPr id="305" name="Google Shape;305;p19"/>
            <p:cNvSpPr txBox="1"/>
            <p:nvPr/>
          </p:nvSpPr>
          <p:spPr>
            <a:xfrm>
              <a:off x="1992971" y="4841583"/>
              <a:ext cx="1610100" cy="1385100"/>
            </a:xfrm>
            <a:prstGeom prst="rect">
              <a:avLst/>
            </a:prstGeom>
            <a:noFill/>
            <a:ln>
              <a:noFill/>
            </a:ln>
          </p:spPr>
          <p:txBody>
            <a:bodyPr spcFirstLastPara="1" wrap="square" lIns="91433" tIns="45700" rIns="91433" bIns="45700" anchor="t" anchorCtr="0">
              <a:noAutofit/>
            </a:bodyPr>
            <a:lstStyle/>
            <a:p>
              <a:pPr algn="ctr"/>
              <a:endParaRPr sz="2000"/>
            </a:p>
          </p:txBody>
        </p:sp>
      </p:grpSp>
      <p:grpSp>
        <p:nvGrpSpPr>
          <p:cNvPr id="306" name="Google Shape;306;p19"/>
          <p:cNvGrpSpPr/>
          <p:nvPr/>
        </p:nvGrpSpPr>
        <p:grpSpPr>
          <a:xfrm>
            <a:off x="4154018" y="4644848"/>
            <a:ext cx="1610100" cy="1676047"/>
            <a:chOff x="4254901" y="4534556"/>
            <a:chExt cx="1610100" cy="1676047"/>
          </a:xfrm>
        </p:grpSpPr>
        <p:sp>
          <p:nvSpPr>
            <p:cNvPr id="307" name="Google Shape;307;p19"/>
            <p:cNvSpPr txBox="1"/>
            <p:nvPr/>
          </p:nvSpPr>
          <p:spPr>
            <a:xfrm>
              <a:off x="4257301" y="4534556"/>
              <a:ext cx="1578300" cy="276900"/>
            </a:xfrm>
            <a:prstGeom prst="rect">
              <a:avLst/>
            </a:prstGeom>
            <a:noFill/>
            <a:ln>
              <a:noFill/>
            </a:ln>
          </p:spPr>
          <p:txBody>
            <a:bodyPr spcFirstLastPara="1" wrap="square" lIns="91433" tIns="45700" rIns="91433" bIns="45700" anchor="t" anchorCtr="0">
              <a:noAutofit/>
            </a:bodyPr>
            <a:lstStyle/>
            <a:p>
              <a:pPr algn="ctr"/>
              <a:r>
                <a:rPr lang="en-US" altLang="zh-CN" sz="2000" b="1">
                  <a:solidFill>
                    <a:schemeClr val="accent2"/>
                  </a:solidFill>
                </a:rPr>
                <a:t>Random Forest</a:t>
              </a:r>
              <a:endParaRPr sz="2000" b="1">
                <a:solidFill>
                  <a:schemeClr val="accent2"/>
                </a:solidFill>
                <a:latin typeface="Arial"/>
                <a:ea typeface="Arial"/>
                <a:cs typeface="Arial"/>
                <a:sym typeface="Arial"/>
              </a:endParaRPr>
            </a:p>
          </p:txBody>
        </p:sp>
        <p:sp>
          <p:nvSpPr>
            <p:cNvPr id="308" name="Google Shape;308;p19"/>
            <p:cNvSpPr txBox="1"/>
            <p:nvPr/>
          </p:nvSpPr>
          <p:spPr>
            <a:xfrm>
              <a:off x="4254901" y="4825503"/>
              <a:ext cx="1610100" cy="1385100"/>
            </a:xfrm>
            <a:prstGeom prst="rect">
              <a:avLst/>
            </a:prstGeom>
            <a:noFill/>
            <a:ln>
              <a:noFill/>
            </a:ln>
          </p:spPr>
          <p:txBody>
            <a:bodyPr spcFirstLastPara="1" wrap="square" lIns="91433" tIns="45700" rIns="91433" bIns="45700" anchor="t" anchorCtr="0">
              <a:noAutofit/>
            </a:bodyPr>
            <a:lstStyle/>
            <a:p>
              <a:pPr algn="ctr"/>
              <a:endParaRPr sz="2000"/>
            </a:p>
          </p:txBody>
        </p:sp>
      </p:grpSp>
      <p:sp>
        <p:nvSpPr>
          <p:cNvPr id="310" name="Google Shape;310;p19"/>
          <p:cNvSpPr txBox="1"/>
          <p:nvPr/>
        </p:nvSpPr>
        <p:spPr>
          <a:xfrm>
            <a:off x="6314003" y="4593477"/>
            <a:ext cx="1641301" cy="276900"/>
          </a:xfrm>
          <a:prstGeom prst="rect">
            <a:avLst/>
          </a:prstGeom>
          <a:noFill/>
          <a:ln>
            <a:noFill/>
          </a:ln>
        </p:spPr>
        <p:txBody>
          <a:bodyPr spcFirstLastPara="1" wrap="square" lIns="91433" tIns="45700" rIns="91433" bIns="45700" anchor="t" anchorCtr="0">
            <a:noAutofit/>
          </a:bodyPr>
          <a:lstStyle/>
          <a:p>
            <a:pPr algn="ctr"/>
            <a:r>
              <a:rPr lang="en-US" altLang="zh-CN" sz="2000" b="1" dirty="0">
                <a:solidFill>
                  <a:schemeClr val="accent3"/>
                </a:solidFill>
              </a:rPr>
              <a:t>Lasso Regression</a:t>
            </a:r>
            <a:endParaRPr sz="2000" b="1" dirty="0">
              <a:solidFill>
                <a:schemeClr val="accent3"/>
              </a:solidFill>
              <a:latin typeface="Arial"/>
              <a:ea typeface="Arial"/>
              <a:cs typeface="Arial"/>
              <a:sym typeface="Arial"/>
            </a:endParaRPr>
          </a:p>
        </p:txBody>
      </p:sp>
      <p:grpSp>
        <p:nvGrpSpPr>
          <p:cNvPr id="312" name="Google Shape;312;p19"/>
          <p:cNvGrpSpPr/>
          <p:nvPr/>
        </p:nvGrpSpPr>
        <p:grpSpPr>
          <a:xfrm>
            <a:off x="8356133" y="4593477"/>
            <a:ext cx="1839000" cy="1676047"/>
            <a:chOff x="8732799" y="4515666"/>
            <a:chExt cx="1839000" cy="1676047"/>
          </a:xfrm>
        </p:grpSpPr>
        <p:sp>
          <p:nvSpPr>
            <p:cNvPr id="313" name="Google Shape;313;p19"/>
            <p:cNvSpPr txBox="1"/>
            <p:nvPr/>
          </p:nvSpPr>
          <p:spPr>
            <a:xfrm>
              <a:off x="8732799" y="4515666"/>
              <a:ext cx="1839000" cy="276900"/>
            </a:xfrm>
            <a:prstGeom prst="rect">
              <a:avLst/>
            </a:prstGeom>
            <a:noFill/>
            <a:ln>
              <a:noFill/>
            </a:ln>
          </p:spPr>
          <p:txBody>
            <a:bodyPr spcFirstLastPara="1" wrap="square" lIns="91433" tIns="45700" rIns="91433" bIns="45700" anchor="t" anchorCtr="0">
              <a:noAutofit/>
            </a:bodyPr>
            <a:lstStyle/>
            <a:p>
              <a:pPr algn="ctr"/>
              <a:r>
                <a:rPr lang="en-US" altLang="zh-CN" sz="2000" b="1" dirty="0">
                  <a:solidFill>
                    <a:schemeClr val="accent4"/>
                  </a:solidFill>
                </a:rPr>
                <a:t>Decision </a:t>
              </a:r>
            </a:p>
            <a:p>
              <a:pPr algn="ctr"/>
              <a:r>
                <a:rPr lang="en-US" altLang="zh-CN" sz="2000" b="1" dirty="0">
                  <a:solidFill>
                    <a:schemeClr val="accent4"/>
                  </a:solidFill>
                </a:rPr>
                <a:t>Tree</a:t>
              </a:r>
              <a:endParaRPr sz="2000" b="1" dirty="0">
                <a:solidFill>
                  <a:schemeClr val="accent4"/>
                </a:solidFill>
                <a:latin typeface="Arial"/>
                <a:ea typeface="Arial"/>
                <a:cs typeface="Arial"/>
                <a:sym typeface="Arial"/>
              </a:endParaRPr>
            </a:p>
          </p:txBody>
        </p:sp>
        <p:sp>
          <p:nvSpPr>
            <p:cNvPr id="314" name="Google Shape;314;p19"/>
            <p:cNvSpPr txBox="1"/>
            <p:nvPr/>
          </p:nvSpPr>
          <p:spPr>
            <a:xfrm>
              <a:off x="8815347" y="4806613"/>
              <a:ext cx="1610100" cy="1385100"/>
            </a:xfrm>
            <a:prstGeom prst="rect">
              <a:avLst/>
            </a:prstGeom>
            <a:noFill/>
            <a:ln>
              <a:noFill/>
            </a:ln>
          </p:spPr>
          <p:txBody>
            <a:bodyPr spcFirstLastPara="1" wrap="square" lIns="91433" tIns="45700" rIns="91433" bIns="45700" anchor="t" anchorCtr="0">
              <a:noAutofit/>
            </a:bodyPr>
            <a:lstStyle/>
            <a:p>
              <a:pPr algn="ctr"/>
              <a:endParaRPr sz="2000"/>
            </a:p>
          </p:txBody>
        </p:sp>
      </p:grpSp>
      <p:pic>
        <p:nvPicPr>
          <p:cNvPr id="315" name="Google Shape;315;p19"/>
          <p:cNvPicPr preferRelativeResize="0"/>
          <p:nvPr/>
        </p:nvPicPr>
        <p:blipFill rotWithShape="1">
          <a:blip r:embed="rId3">
            <a:alphaModFix/>
          </a:blip>
          <a:srcRect/>
          <a:stretch/>
        </p:blipFill>
        <p:spPr>
          <a:xfrm>
            <a:off x="2511905" y="2809642"/>
            <a:ext cx="568812" cy="568812"/>
          </a:xfrm>
          <a:prstGeom prst="rect">
            <a:avLst/>
          </a:prstGeom>
          <a:noFill/>
          <a:ln>
            <a:noFill/>
          </a:ln>
        </p:spPr>
      </p:pic>
      <p:pic>
        <p:nvPicPr>
          <p:cNvPr id="316" name="Google Shape;316;p19"/>
          <p:cNvPicPr preferRelativeResize="0"/>
          <p:nvPr/>
        </p:nvPicPr>
        <p:blipFill rotWithShape="1">
          <a:blip r:embed="rId4">
            <a:alphaModFix/>
          </a:blip>
          <a:srcRect/>
          <a:stretch/>
        </p:blipFill>
        <p:spPr>
          <a:xfrm>
            <a:off x="4652001" y="2806227"/>
            <a:ext cx="568808" cy="568808"/>
          </a:xfrm>
          <a:prstGeom prst="rect">
            <a:avLst/>
          </a:prstGeom>
          <a:noFill/>
          <a:ln>
            <a:noFill/>
          </a:ln>
        </p:spPr>
      </p:pic>
      <p:pic>
        <p:nvPicPr>
          <p:cNvPr id="317" name="Google Shape;317;p19"/>
          <p:cNvPicPr preferRelativeResize="0"/>
          <p:nvPr/>
        </p:nvPicPr>
        <p:blipFill rotWithShape="1">
          <a:blip r:embed="rId5">
            <a:alphaModFix/>
          </a:blip>
          <a:srcRect/>
          <a:stretch/>
        </p:blipFill>
        <p:spPr>
          <a:xfrm>
            <a:off x="6819158" y="2852441"/>
            <a:ext cx="568743" cy="568743"/>
          </a:xfrm>
          <a:prstGeom prst="rect">
            <a:avLst/>
          </a:prstGeom>
          <a:noFill/>
          <a:ln>
            <a:noFill/>
          </a:ln>
        </p:spPr>
      </p:pic>
      <p:pic>
        <p:nvPicPr>
          <p:cNvPr id="318" name="Google Shape;318;p19"/>
          <p:cNvPicPr preferRelativeResize="0"/>
          <p:nvPr/>
        </p:nvPicPr>
        <p:blipFill rotWithShape="1">
          <a:blip r:embed="rId6">
            <a:alphaModFix/>
          </a:blip>
          <a:srcRect/>
          <a:stretch/>
        </p:blipFill>
        <p:spPr>
          <a:xfrm>
            <a:off x="9028149" y="2824697"/>
            <a:ext cx="568808" cy="568808"/>
          </a:xfrm>
          <a:prstGeom prst="rect">
            <a:avLst/>
          </a:prstGeom>
          <a:noFill/>
          <a:ln>
            <a:noFill/>
          </a:ln>
        </p:spPr>
      </p:pic>
      <p:sp>
        <p:nvSpPr>
          <p:cNvPr id="319" name="Google Shape;319;p19"/>
          <p:cNvSpPr txBox="1">
            <a:spLocks noGrp="1"/>
          </p:cNvSpPr>
          <p:nvPr>
            <p:ph type="title"/>
          </p:nvPr>
        </p:nvSpPr>
        <p:spPr>
          <a:xfrm>
            <a:off x="4553319" y="482191"/>
            <a:ext cx="2496927" cy="860292"/>
          </a:xfrm>
          <a:prstGeom prst="rect">
            <a:avLst/>
          </a:prstGeom>
        </p:spPr>
        <p:txBody>
          <a:bodyPr spcFirstLastPara="1" vert="horz" wrap="square" lIns="121900" tIns="121900" rIns="121900" bIns="121900" rtlCol="0" anchor="t" anchorCtr="0">
            <a:normAutofit/>
          </a:bodyPr>
          <a:lstStyle/>
          <a:p>
            <a:pPr>
              <a:spcBef>
                <a:spcPts val="0"/>
              </a:spcBef>
            </a:pPr>
            <a:r>
              <a:rPr lang="zh-CN" dirty="0"/>
              <a:t>Models</a:t>
            </a:r>
            <a:endParaRPr dirty="0"/>
          </a:p>
          <a:p>
            <a:pPr>
              <a:spcBef>
                <a:spcPts val="0"/>
              </a:spcBef>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3"/>
        <p:cNvGrpSpPr/>
        <p:nvPr/>
      </p:nvGrpSpPr>
      <p:grpSpPr>
        <a:xfrm>
          <a:off x="0" y="0"/>
          <a:ext cx="0" cy="0"/>
          <a:chOff x="0" y="0"/>
          <a:chExt cx="0" cy="0"/>
        </a:xfrm>
      </p:grpSpPr>
      <p:sp>
        <p:nvSpPr>
          <p:cNvPr id="75" name="Rectangle 74">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Google Shape;324;p20"/>
          <p:cNvSpPr txBox="1"/>
          <p:nvPr/>
        </p:nvSpPr>
        <p:spPr>
          <a:xfrm>
            <a:off x="838200" y="365760"/>
            <a:ext cx="10515600"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buClr>
                <a:srgbClr val="000000"/>
              </a:buClr>
            </a:pPr>
            <a:r>
              <a:rPr lang="en-US" sz="4400" dirty="0">
                <a:solidFill>
                  <a:schemeClr val="bg1"/>
                </a:solidFill>
                <a:latin typeface="+mj-lt"/>
                <a:ea typeface="+mj-ea"/>
                <a:cs typeface="+mj-cs"/>
                <a:sym typeface="Merriweather"/>
              </a:rPr>
              <a:t>Measure Of Success</a:t>
            </a:r>
          </a:p>
        </p:txBody>
      </p:sp>
      <p:sp>
        <p:nvSpPr>
          <p:cNvPr id="325" name="Google Shape;325;p20"/>
          <p:cNvSpPr txBox="1"/>
          <p:nvPr/>
        </p:nvSpPr>
        <p:spPr>
          <a:xfrm>
            <a:off x="568036" y="2276857"/>
            <a:ext cx="5527964" cy="3900106"/>
          </a:xfrm>
          <a:prstGeom prst="rect">
            <a:avLst/>
          </a:prstGeom>
        </p:spPr>
        <p:txBody>
          <a:bodyPr spcFirstLastPara="1" vert="horz" lIns="91440" tIns="45720" rIns="91440" bIns="45720" rtlCol="0" anchor="ctr" anchorCtr="0">
            <a:normAutofit/>
          </a:bodyPr>
          <a:lstStyle/>
          <a:p>
            <a:pPr marL="609585" indent="-228600">
              <a:lnSpc>
                <a:spcPct val="90000"/>
              </a:lnSpc>
              <a:spcAft>
                <a:spcPts val="600"/>
              </a:spcAft>
              <a:buSzPts val="1400"/>
              <a:buFont typeface="Arial" panose="020B0604020202020204" pitchFamily="34" charset="0"/>
              <a:buChar char="•"/>
            </a:pPr>
            <a:r>
              <a:rPr lang="en-US" altLang="zh-CN" sz="2400" dirty="0">
                <a:sym typeface="Roboto"/>
              </a:rPr>
              <a:t>The concentration area of pollutants basically coincides with the area with high incidence of asthma</a:t>
            </a:r>
            <a:endParaRPr lang="en-US" sz="2400" dirty="0">
              <a:sym typeface="Roboto"/>
            </a:endParaRPr>
          </a:p>
          <a:p>
            <a:pPr marL="609585" indent="-228600">
              <a:lnSpc>
                <a:spcPct val="90000"/>
              </a:lnSpc>
              <a:spcAft>
                <a:spcPts val="600"/>
              </a:spcAft>
              <a:buSzPts val="1400"/>
              <a:buFont typeface="Arial" panose="020B0604020202020204" pitchFamily="34" charset="0"/>
              <a:buChar char="•"/>
            </a:pPr>
            <a:r>
              <a:rPr lang="en-US" altLang="zh-CN" sz="2400" dirty="0">
                <a:sym typeface="Roboto"/>
              </a:rPr>
              <a:t>Survey satisfaction</a:t>
            </a:r>
            <a:endParaRPr lang="en-US" sz="2400" dirty="0">
              <a:sym typeface="Roboto"/>
            </a:endParaRPr>
          </a:p>
          <a:p>
            <a:pPr marL="609585" indent="-228600">
              <a:lnSpc>
                <a:spcPct val="90000"/>
              </a:lnSpc>
              <a:spcAft>
                <a:spcPts val="600"/>
              </a:spcAft>
              <a:buSzPts val="1400"/>
              <a:buFont typeface="Arial" panose="020B0604020202020204" pitchFamily="34" charset="0"/>
              <a:buChar char="•"/>
            </a:pPr>
            <a:r>
              <a:rPr lang="en-US" altLang="zh-CN" sz="2400" dirty="0">
                <a:sym typeface="Roboto"/>
              </a:rPr>
              <a:t>User recognition</a:t>
            </a:r>
            <a:endParaRPr lang="en-US" sz="2400" dirty="0">
              <a:sym typeface="Roboto"/>
            </a:endParaRPr>
          </a:p>
          <a:p>
            <a:pPr marL="609585" indent="-228600">
              <a:lnSpc>
                <a:spcPct val="90000"/>
              </a:lnSpc>
              <a:spcAft>
                <a:spcPts val="600"/>
              </a:spcAft>
              <a:buSzPts val="1400"/>
              <a:buFont typeface="Arial" panose="020B0604020202020204" pitchFamily="34" charset="0"/>
              <a:buChar char="•"/>
            </a:pPr>
            <a:r>
              <a:rPr lang="en-US" altLang="zh-CN" sz="2400" dirty="0">
                <a:sym typeface="Roboto"/>
              </a:rPr>
              <a:t>Sponsor satisfaction</a:t>
            </a:r>
            <a:endParaRPr lang="en-US" sz="2400" dirty="0">
              <a:sym typeface="Roboto"/>
            </a:endParaRPr>
          </a:p>
        </p:txBody>
      </p:sp>
      <p:pic>
        <p:nvPicPr>
          <p:cNvPr id="326" name="Google Shape;326;p20"/>
          <p:cNvPicPr preferRelativeResize="0"/>
          <p:nvPr/>
        </p:nvPicPr>
        <p:blipFill rotWithShape="1">
          <a:blip r:embed="rId3"/>
          <a:srcRect r="15445" b="-2"/>
          <a:stretch/>
        </p:blipFill>
        <p:spPr>
          <a:xfrm>
            <a:off x="6335270" y="2276857"/>
            <a:ext cx="5015484" cy="3900106"/>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p:nvPr/>
        </p:nvSpPr>
        <p:spPr>
          <a:xfrm>
            <a:off x="3357937" y="37167"/>
            <a:ext cx="5476126" cy="923289"/>
          </a:xfrm>
          <a:prstGeom prst="rect">
            <a:avLst/>
          </a:prstGeom>
          <a:noFill/>
          <a:ln>
            <a:noFill/>
          </a:ln>
        </p:spPr>
        <p:txBody>
          <a:bodyPr spcFirstLastPara="1" wrap="square" lIns="121900" tIns="121900" rIns="121900" bIns="121900" anchor="t" anchorCtr="0">
            <a:spAutoFit/>
          </a:bodyPr>
          <a:lstStyle/>
          <a:p>
            <a:pPr algn="ctr">
              <a:buClr>
                <a:srgbClr val="000000"/>
              </a:buClr>
            </a:pPr>
            <a:r>
              <a:rPr lang="en-US" sz="4400" b="1" dirty="0">
                <a:latin typeface="+mj-lt"/>
                <a:ea typeface="Merriweather"/>
                <a:cs typeface="Merriweather"/>
                <a:sym typeface="Merriweather"/>
              </a:rPr>
              <a:t>Presentation Method</a:t>
            </a:r>
          </a:p>
        </p:txBody>
      </p:sp>
      <p:sp>
        <p:nvSpPr>
          <p:cNvPr id="332" name="Google Shape;332;p21"/>
          <p:cNvSpPr txBox="1"/>
          <p:nvPr/>
        </p:nvSpPr>
        <p:spPr>
          <a:xfrm>
            <a:off x="550051" y="898818"/>
            <a:ext cx="3717200" cy="656614"/>
          </a:xfrm>
          <a:prstGeom prst="rect">
            <a:avLst/>
          </a:prstGeom>
          <a:noFill/>
          <a:ln>
            <a:noFill/>
          </a:ln>
        </p:spPr>
        <p:txBody>
          <a:bodyPr spcFirstLastPara="1" wrap="square" lIns="121900" tIns="121900" rIns="121900" bIns="121900" anchor="t" anchorCtr="0">
            <a:spAutoFit/>
          </a:bodyPr>
          <a:lstStyle/>
          <a:p>
            <a:pPr marL="609585"/>
            <a:r>
              <a:rPr lang="en-US" altLang="zh-CN" sz="2667" dirty="0">
                <a:latin typeface="Roboto"/>
                <a:ea typeface="Roboto"/>
                <a:cs typeface="Roboto"/>
                <a:sym typeface="Roboto"/>
              </a:rPr>
              <a:t>R/Python Plots</a:t>
            </a:r>
            <a:endParaRPr sz="2667" dirty="0">
              <a:latin typeface="Roboto"/>
              <a:ea typeface="Roboto"/>
              <a:cs typeface="Roboto"/>
              <a:sym typeface="Roboto"/>
            </a:endParaRPr>
          </a:p>
        </p:txBody>
      </p:sp>
      <p:pic>
        <p:nvPicPr>
          <p:cNvPr id="333" name="Google Shape;333;p21"/>
          <p:cNvPicPr preferRelativeResize="0"/>
          <p:nvPr/>
        </p:nvPicPr>
        <p:blipFill>
          <a:blip r:embed="rId3">
            <a:alphaModFix/>
          </a:blip>
          <a:stretch>
            <a:fillRect/>
          </a:stretch>
        </p:blipFill>
        <p:spPr>
          <a:xfrm>
            <a:off x="257500" y="1555432"/>
            <a:ext cx="4302301" cy="2408200"/>
          </a:xfrm>
          <a:prstGeom prst="rect">
            <a:avLst/>
          </a:prstGeom>
          <a:noFill/>
          <a:ln>
            <a:noFill/>
          </a:ln>
        </p:spPr>
      </p:pic>
      <p:pic>
        <p:nvPicPr>
          <p:cNvPr id="334" name="Google Shape;334;p21"/>
          <p:cNvPicPr preferRelativeResize="0"/>
          <p:nvPr/>
        </p:nvPicPr>
        <p:blipFill>
          <a:blip r:embed="rId4">
            <a:alphaModFix/>
          </a:blip>
          <a:stretch>
            <a:fillRect/>
          </a:stretch>
        </p:blipFill>
        <p:spPr>
          <a:xfrm>
            <a:off x="257500" y="4145884"/>
            <a:ext cx="4164099" cy="2313367"/>
          </a:xfrm>
          <a:prstGeom prst="rect">
            <a:avLst/>
          </a:prstGeom>
          <a:noFill/>
          <a:ln>
            <a:noFill/>
          </a:ln>
        </p:spPr>
      </p:pic>
      <p:sp>
        <p:nvSpPr>
          <p:cNvPr id="335" name="Google Shape;335;p21"/>
          <p:cNvSpPr txBox="1"/>
          <p:nvPr/>
        </p:nvSpPr>
        <p:spPr>
          <a:xfrm>
            <a:off x="8316167" y="898818"/>
            <a:ext cx="1637600" cy="656614"/>
          </a:xfrm>
          <a:prstGeom prst="rect">
            <a:avLst/>
          </a:prstGeom>
          <a:noFill/>
          <a:ln>
            <a:noFill/>
          </a:ln>
        </p:spPr>
        <p:txBody>
          <a:bodyPr spcFirstLastPara="1" wrap="square" lIns="121900" tIns="121900" rIns="121900" bIns="121900" anchor="t" anchorCtr="0">
            <a:spAutoFit/>
          </a:bodyPr>
          <a:lstStyle/>
          <a:p>
            <a:r>
              <a:rPr lang="en-US" altLang="zh-CN" sz="2667" dirty="0">
                <a:latin typeface="Roboto"/>
                <a:ea typeface="Roboto"/>
                <a:cs typeface="Roboto"/>
                <a:sym typeface="Roboto"/>
              </a:rPr>
              <a:t>Tableau</a:t>
            </a:r>
            <a:endParaRPr sz="2667" dirty="0">
              <a:latin typeface="Roboto"/>
              <a:ea typeface="Roboto"/>
              <a:cs typeface="Roboto"/>
              <a:sym typeface="Roboto"/>
            </a:endParaRPr>
          </a:p>
        </p:txBody>
      </p:sp>
      <p:pic>
        <p:nvPicPr>
          <p:cNvPr id="336" name="Google Shape;336;p21"/>
          <p:cNvPicPr preferRelativeResize="0"/>
          <p:nvPr/>
        </p:nvPicPr>
        <p:blipFill>
          <a:blip r:embed="rId5">
            <a:alphaModFix/>
          </a:blip>
          <a:stretch>
            <a:fillRect/>
          </a:stretch>
        </p:blipFill>
        <p:spPr>
          <a:xfrm>
            <a:off x="5430950" y="1680051"/>
            <a:ext cx="3279699" cy="2465833"/>
          </a:xfrm>
          <a:prstGeom prst="rect">
            <a:avLst/>
          </a:prstGeom>
          <a:noFill/>
          <a:ln>
            <a:noFill/>
          </a:ln>
        </p:spPr>
      </p:pic>
      <p:pic>
        <p:nvPicPr>
          <p:cNvPr id="337" name="Google Shape;337;p21"/>
          <p:cNvPicPr preferRelativeResize="0"/>
          <p:nvPr/>
        </p:nvPicPr>
        <p:blipFill>
          <a:blip r:embed="rId6">
            <a:alphaModFix/>
          </a:blip>
          <a:stretch>
            <a:fillRect/>
          </a:stretch>
        </p:blipFill>
        <p:spPr>
          <a:xfrm>
            <a:off x="8169996" y="4270504"/>
            <a:ext cx="3970003" cy="2436880"/>
          </a:xfrm>
          <a:prstGeom prst="rect">
            <a:avLst/>
          </a:prstGeom>
          <a:noFill/>
          <a:ln>
            <a:noFill/>
          </a:ln>
        </p:spPr>
      </p:pic>
      <p:sp>
        <p:nvSpPr>
          <p:cNvPr id="338" name="Google Shape;338;p21"/>
          <p:cNvSpPr txBox="1"/>
          <p:nvPr/>
        </p:nvSpPr>
        <p:spPr>
          <a:xfrm>
            <a:off x="5652655" y="4931101"/>
            <a:ext cx="2392945" cy="800179"/>
          </a:xfrm>
          <a:prstGeom prst="rect">
            <a:avLst/>
          </a:prstGeom>
          <a:noFill/>
          <a:ln>
            <a:noFill/>
          </a:ln>
        </p:spPr>
        <p:txBody>
          <a:bodyPr spcFirstLastPara="1" wrap="square" lIns="121900" tIns="121900" rIns="121900" bIns="121900" anchor="t" anchorCtr="0">
            <a:spAutoFit/>
          </a:bodyPr>
          <a:lstStyle/>
          <a:p>
            <a:r>
              <a:rPr lang="en-US" altLang="zh-CN" dirty="0">
                <a:latin typeface="Roboto"/>
                <a:ea typeface="Roboto"/>
                <a:cs typeface="Roboto"/>
                <a:sym typeface="Roboto"/>
              </a:rPr>
              <a:t>Top 10 States in Asthma Death</a:t>
            </a:r>
            <a:endParaRPr dirty="0">
              <a:latin typeface="Roboto"/>
              <a:ea typeface="Roboto"/>
              <a:cs typeface="Roboto"/>
              <a:sym typeface="Roboto"/>
            </a:endParaRPr>
          </a:p>
        </p:txBody>
      </p:sp>
      <p:sp>
        <p:nvSpPr>
          <p:cNvPr id="339" name="Google Shape;339;p21"/>
          <p:cNvSpPr txBox="1"/>
          <p:nvPr/>
        </p:nvSpPr>
        <p:spPr>
          <a:xfrm>
            <a:off x="9199418" y="2286750"/>
            <a:ext cx="2551652" cy="800179"/>
          </a:xfrm>
          <a:prstGeom prst="rect">
            <a:avLst/>
          </a:prstGeom>
          <a:noFill/>
          <a:ln>
            <a:noFill/>
          </a:ln>
        </p:spPr>
        <p:txBody>
          <a:bodyPr spcFirstLastPara="1" wrap="square" lIns="121900" tIns="121900" rIns="121900" bIns="121900" anchor="t" anchorCtr="0">
            <a:spAutoFit/>
          </a:bodyPr>
          <a:lstStyle/>
          <a:p>
            <a:r>
              <a:rPr lang="en-US" altLang="zh-CN" dirty="0">
                <a:latin typeface="Roboto"/>
                <a:ea typeface="Roboto"/>
                <a:cs typeface="Roboto"/>
                <a:sym typeface="Roboto"/>
              </a:rPr>
              <a:t>Asthma related Death </a:t>
            </a:r>
            <a:endParaRPr dirty="0">
              <a:latin typeface="Roboto"/>
              <a:ea typeface="Roboto"/>
              <a:cs typeface="Roboto"/>
              <a:sym typeface="Roboto"/>
            </a:endParaRPr>
          </a:p>
          <a:p>
            <a:r>
              <a:rPr lang="en-US" altLang="zh-CN" dirty="0">
                <a:latin typeface="Roboto"/>
                <a:ea typeface="Roboto"/>
                <a:cs typeface="Roboto"/>
                <a:sym typeface="Roboto"/>
              </a:rPr>
              <a:t>in U.S 2019</a:t>
            </a:r>
            <a:endParaRPr dirty="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7">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9">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6CC8B-11EC-40FA-BD6F-E2E0568E5192}"/>
              </a:ext>
            </a:extLst>
          </p:cNvPr>
          <p:cNvSpPr>
            <a:spLocks noGrp="1"/>
          </p:cNvSpPr>
          <p:nvPr>
            <p:ph type="title"/>
          </p:nvPr>
        </p:nvSpPr>
        <p:spPr>
          <a:xfrm>
            <a:off x="1616053" y="400760"/>
            <a:ext cx="8959893" cy="570079"/>
          </a:xfrm>
        </p:spPr>
        <p:txBody>
          <a:bodyPr anchor="b">
            <a:noAutofit/>
          </a:bodyPr>
          <a:lstStyle/>
          <a:p>
            <a:pPr algn="ctr"/>
            <a:r>
              <a:rPr lang="en-IN" dirty="0">
                <a:solidFill>
                  <a:schemeClr val="tx1">
                    <a:lumMod val="65000"/>
                    <a:lumOff val="35000"/>
                  </a:schemeClr>
                </a:solidFill>
              </a:rPr>
              <a:t>Tasks that are to be done</a:t>
            </a:r>
          </a:p>
        </p:txBody>
      </p:sp>
      <p:sp>
        <p:nvSpPr>
          <p:cNvPr id="56" name="Content Placeholder 2">
            <a:extLst>
              <a:ext uri="{FF2B5EF4-FFF2-40B4-BE49-F238E27FC236}">
                <a16:creationId xmlns:a16="http://schemas.microsoft.com/office/drawing/2014/main" id="{D31476D5-A628-4502-B3B6-3EBD5B7CF0BB}"/>
              </a:ext>
            </a:extLst>
          </p:cNvPr>
          <p:cNvSpPr>
            <a:spLocks noGrp="1"/>
          </p:cNvSpPr>
          <p:nvPr>
            <p:ph idx="1"/>
          </p:nvPr>
        </p:nvSpPr>
        <p:spPr>
          <a:xfrm>
            <a:off x="1302327" y="1255880"/>
            <a:ext cx="9712037" cy="4626026"/>
          </a:xfrm>
        </p:spPr>
        <p:txBody>
          <a:bodyPr anchor="t">
            <a:noAutofit/>
          </a:bodyPr>
          <a:lstStyle/>
          <a:p>
            <a:pPr marL="342900" lvl="0" indent="-342900" algn="just">
              <a:buFont typeface="+mj-lt"/>
              <a:buAutoNum type="alphaLcPeriod"/>
            </a:pPr>
            <a:r>
              <a:rPr lang="en-IN"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L</a:t>
            </a:r>
            <a:r>
              <a:rPr lang="en-IN" sz="20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ocating the numerous contaminants are affected by weather variables such as sunlight strength, air temperature, wind speed, wind direction, air pressure, and precipitation.</a:t>
            </a:r>
          </a:p>
          <a:p>
            <a:pPr marL="342900" lvl="0" indent="-342900" algn="just">
              <a:buFont typeface="+mj-lt"/>
              <a:buAutoNum type="alphaLcPeriod"/>
            </a:pPr>
            <a:endParaRPr lang="en-IN"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lphaLcPeriod"/>
            </a:pPr>
            <a:r>
              <a:rPr lang="en-IN" sz="20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Finding out how such contaminants, such as nitrogen dioxide and ozone gases, have an inter-relationship such that calculations for these can be used as inputs and outputs.</a:t>
            </a:r>
          </a:p>
          <a:p>
            <a:pPr marL="342900" lvl="0" indent="-342900" algn="just">
              <a:buFont typeface="+mj-lt"/>
              <a:buAutoNum type="alphaLcPeriod"/>
            </a:pPr>
            <a:endParaRPr lang="en-IN" sz="20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lphaLcPeriod"/>
            </a:pPr>
            <a:r>
              <a:rPr lang="en-IN" sz="20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If there is a hysteresis effect in the atmosphere, where toxins accumulate and dissipate over time.</a:t>
            </a:r>
          </a:p>
          <a:p>
            <a:pPr marL="342900" lvl="0" indent="-342900" algn="just">
              <a:buFont typeface="+mj-lt"/>
              <a:buAutoNum type="alphaLcPeriod"/>
            </a:pPr>
            <a:endParaRPr lang="en-IN" sz="20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alphaLcPeriod"/>
            </a:pPr>
            <a:r>
              <a:rPr lang="en-IN" sz="20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Examining whether human conditions, such as the days that make up the heart of the working week and the hours of the day when people drive to work, stay at work, and return home after work, influence pollutant levels.</a:t>
            </a:r>
          </a:p>
        </p:txBody>
      </p:sp>
    </p:spTree>
    <p:extLst>
      <p:ext uri="{BB962C8B-B14F-4D97-AF65-F5344CB8AC3E}">
        <p14:creationId xmlns:p14="http://schemas.microsoft.com/office/powerpoint/2010/main" val="348124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8A1831-83FF-4473-B84F-7AD057B03B0A}"/>
              </a:ext>
            </a:extLst>
          </p:cNvPr>
          <p:cNvSpPr txBox="1"/>
          <p:nvPr/>
        </p:nvSpPr>
        <p:spPr>
          <a:xfrm>
            <a:off x="4506242" y="205122"/>
            <a:ext cx="3174261" cy="769441"/>
          </a:xfrm>
          <a:prstGeom prst="rect">
            <a:avLst/>
          </a:prstGeom>
          <a:noFill/>
        </p:spPr>
        <p:txBody>
          <a:bodyPr wrap="square" rtlCol="0">
            <a:spAutoFit/>
          </a:bodyPr>
          <a:lstStyle>
            <a:defPPr>
              <a:defRPr lang="en-US"/>
            </a:defPPr>
            <a:lvl1pPr>
              <a:defRPr sz="4000" b="1">
                <a:solidFill>
                  <a:srgbClr val="60BB30"/>
                </a:solidFill>
                <a:latin typeface="Trebuchet MS" panose="020B0603020202020204" pitchFamily="34" charset="0"/>
              </a:defRPr>
            </a:lvl1pPr>
          </a:lstStyle>
          <a:p>
            <a:r>
              <a:rPr lang="en-US" sz="4400" b="0" dirty="0">
                <a:solidFill>
                  <a:schemeClr val="accent2"/>
                </a:solidFill>
                <a:cs typeface="Calibri" panose="020F0502020204030204" pitchFamily="34" charset="0"/>
              </a:rPr>
              <a:t>Conclusion</a:t>
            </a:r>
          </a:p>
        </p:txBody>
      </p:sp>
      <p:sp>
        <p:nvSpPr>
          <p:cNvPr id="5" name="TextBox 4">
            <a:extLst>
              <a:ext uri="{FF2B5EF4-FFF2-40B4-BE49-F238E27FC236}">
                <a16:creationId xmlns:a16="http://schemas.microsoft.com/office/drawing/2014/main" id="{54BDEBA2-C347-4DB5-B998-FA9EE413238B}"/>
              </a:ext>
            </a:extLst>
          </p:cNvPr>
          <p:cNvSpPr txBox="1"/>
          <p:nvPr/>
        </p:nvSpPr>
        <p:spPr>
          <a:xfrm>
            <a:off x="677918" y="1305341"/>
            <a:ext cx="10830910" cy="4801314"/>
          </a:xfrm>
          <a:prstGeom prst="rect">
            <a:avLst/>
          </a:prstGeom>
          <a:noFill/>
        </p:spPr>
        <p:txBody>
          <a:bodyPr wrap="square">
            <a:spAutoFit/>
          </a:bodyPr>
          <a:lstStyle/>
          <a:p>
            <a:pPr algn="just"/>
            <a:r>
              <a:rPr lang="en-IN" b="1" dirty="0">
                <a:solidFill>
                  <a:srgbClr val="002060"/>
                </a:solidFill>
                <a:latin typeface="Trebuchet MS" panose="020B0603020202020204" pitchFamily="34" charset="0"/>
              </a:rPr>
              <a:t>A roadmap helps you and your team get closer to the finish line by visualizing the important components of the project plan. </a:t>
            </a:r>
          </a:p>
          <a:p>
            <a:pPr algn="just"/>
            <a:endParaRPr lang="en-IN" b="1" dirty="0">
              <a:solidFill>
                <a:srgbClr val="002060"/>
              </a:solidFill>
              <a:latin typeface="Trebuchet MS" panose="020B0603020202020204" pitchFamily="34" charset="0"/>
            </a:endParaRPr>
          </a:p>
          <a:p>
            <a:pPr algn="just"/>
            <a:r>
              <a:rPr lang="en-IN" b="1" dirty="0">
                <a:solidFill>
                  <a:srgbClr val="002060"/>
                </a:solidFill>
                <a:latin typeface="Trebuchet MS" panose="020B0603020202020204" pitchFamily="34" charset="0"/>
              </a:rPr>
              <a:t>When we go further into the information, we gain new insights. For nearly 80% of our time, we'll be using EDA to analyse data and solve different business challenges. </a:t>
            </a:r>
          </a:p>
          <a:p>
            <a:pPr algn="just"/>
            <a:endParaRPr lang="en-IN" b="1" dirty="0">
              <a:solidFill>
                <a:srgbClr val="002060"/>
              </a:solidFill>
              <a:latin typeface="Trebuchet MS" panose="020B0603020202020204" pitchFamily="34" charset="0"/>
            </a:endParaRPr>
          </a:p>
          <a:p>
            <a:pPr algn="just"/>
            <a:r>
              <a:rPr lang="en-IN" b="1" dirty="0">
                <a:solidFill>
                  <a:srgbClr val="002060"/>
                </a:solidFill>
                <a:latin typeface="Trebuchet MS" panose="020B0603020202020204" pitchFamily="34" charset="0"/>
              </a:rPr>
              <a:t>We also want to use machine learning algorithms to predict how asthma problems will turn out. </a:t>
            </a:r>
          </a:p>
          <a:p>
            <a:pPr algn="just"/>
            <a:endParaRPr lang="en-IN" b="1" dirty="0">
              <a:solidFill>
                <a:srgbClr val="002060"/>
              </a:solidFill>
              <a:latin typeface="Trebuchet MS" panose="020B0603020202020204" pitchFamily="34" charset="0"/>
            </a:endParaRPr>
          </a:p>
          <a:p>
            <a:pPr algn="just"/>
            <a:r>
              <a:rPr lang="en-IN" b="1" dirty="0">
                <a:solidFill>
                  <a:srgbClr val="002060"/>
                </a:solidFill>
                <a:latin typeface="Trebuchet MS" panose="020B0603020202020204" pitchFamily="34" charset="0"/>
              </a:rPr>
              <a:t>We'll use the Visualization Dashboard to evaluate and present the data in the future. </a:t>
            </a:r>
          </a:p>
          <a:p>
            <a:pPr algn="just"/>
            <a:endParaRPr lang="en-IN" b="1" dirty="0">
              <a:solidFill>
                <a:srgbClr val="002060"/>
              </a:solidFill>
              <a:latin typeface="Trebuchet MS" panose="020B0603020202020204" pitchFamily="34" charset="0"/>
            </a:endParaRPr>
          </a:p>
          <a:p>
            <a:pPr algn="just"/>
            <a:r>
              <a:rPr lang="en-IN" b="1" dirty="0">
                <a:solidFill>
                  <a:srgbClr val="002060"/>
                </a:solidFill>
                <a:latin typeface="Trebuchet MS" panose="020B0603020202020204" pitchFamily="34" charset="0"/>
              </a:rPr>
              <a:t>Look for datasets on emergency room visits that are available to the public and download the air now datasets. </a:t>
            </a:r>
          </a:p>
          <a:p>
            <a:pPr algn="just"/>
            <a:endParaRPr lang="en-IN" b="1" dirty="0">
              <a:solidFill>
                <a:srgbClr val="002060"/>
              </a:solidFill>
              <a:latin typeface="Trebuchet MS" panose="020B0603020202020204" pitchFamily="34" charset="0"/>
            </a:endParaRPr>
          </a:p>
          <a:p>
            <a:pPr algn="just"/>
            <a:r>
              <a:rPr lang="en-IN" b="1" dirty="0">
                <a:solidFill>
                  <a:srgbClr val="002060"/>
                </a:solidFill>
                <a:latin typeface="Trebuchet MS" panose="020B0603020202020204" pitchFamily="34" charset="0"/>
              </a:rPr>
              <a:t>Analyse the impact of air quality on asthma patients by performing an investigation and creating a graphic representation. </a:t>
            </a:r>
          </a:p>
          <a:p>
            <a:pPr algn="just"/>
            <a:endParaRPr lang="en-IN" b="1" dirty="0">
              <a:solidFill>
                <a:srgbClr val="002060"/>
              </a:solidFill>
              <a:latin typeface="Trebuchet MS" panose="020B0603020202020204" pitchFamily="34" charset="0"/>
            </a:endParaRPr>
          </a:p>
          <a:p>
            <a:pPr algn="just"/>
            <a:r>
              <a:rPr lang="en-IN" b="1" dirty="0">
                <a:solidFill>
                  <a:srgbClr val="002060"/>
                </a:solidFill>
                <a:latin typeface="Trebuchet MS" panose="020B0603020202020204" pitchFamily="34" charset="0"/>
              </a:rPr>
              <a:t>Recommendations for using this information to help asthma patients</a:t>
            </a:r>
            <a:endParaRPr lang="en-US" dirty="0">
              <a:solidFill>
                <a:srgbClr val="60BB30"/>
              </a:solidFill>
              <a:latin typeface="Trebuchet MS" panose="020B0603020202020204" pitchFamily="34" charset="0"/>
            </a:endParaRPr>
          </a:p>
        </p:txBody>
      </p:sp>
    </p:spTree>
    <p:extLst>
      <p:ext uri="{BB962C8B-B14F-4D97-AF65-F5344CB8AC3E}">
        <p14:creationId xmlns:p14="http://schemas.microsoft.com/office/powerpoint/2010/main" val="537809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3"/>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Google Shape;344;p22"/>
          <p:cNvSpPr txBox="1">
            <a:spLocks noGrp="1"/>
          </p:cNvSpPr>
          <p:nvPr>
            <p:ph type="title"/>
          </p:nvPr>
        </p:nvSpPr>
        <p:spPr>
          <a:xfrm>
            <a:off x="699713" y="248038"/>
            <a:ext cx="7063721" cy="1159200"/>
          </a:xfrm>
          <a:prstGeom prst="rect">
            <a:avLst/>
          </a:prstGeom>
        </p:spPr>
        <p:txBody>
          <a:bodyPr spcFirstLastPara="1" vert="horz" lIns="91440" tIns="45720" rIns="91440" bIns="45720" rtlCol="0" anchor="ctr" anchorCtr="0">
            <a:normAutofit/>
          </a:bodyPr>
          <a:lstStyle/>
          <a:p>
            <a:r>
              <a:rPr lang="en-US" altLang="zh-CN" sz="4000" kern="1200" dirty="0">
                <a:solidFill>
                  <a:srgbClr val="FFFFFF"/>
                </a:solidFill>
                <a:latin typeface="+mj-lt"/>
                <a:ea typeface="+mj-ea"/>
                <a:cs typeface="+mj-cs"/>
              </a:rPr>
              <a:t>Thank you</a:t>
            </a:r>
            <a:endParaRPr lang="en-US" sz="4000" kern="1200" dirty="0">
              <a:solidFill>
                <a:srgbClr val="FFFFFF"/>
              </a:solidFill>
              <a:latin typeface="+mj-lt"/>
              <a:ea typeface="+mj-ea"/>
              <a:cs typeface="+mj-cs"/>
            </a:endParaRPr>
          </a:p>
        </p:txBody>
      </p:sp>
      <p:pic>
        <p:nvPicPr>
          <p:cNvPr id="345" name="Google Shape;345;p22"/>
          <p:cNvPicPr preferRelativeResize="0"/>
          <p:nvPr/>
        </p:nvPicPr>
        <p:blipFill>
          <a:blip r:embed="rId3"/>
          <a:stretch>
            <a:fillRect/>
          </a:stretch>
        </p:blipFill>
        <p:spPr>
          <a:xfrm>
            <a:off x="2904487" y="1966293"/>
            <a:ext cx="6383025" cy="445216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0F44-0C5C-4B8B-BB53-F6D43D1D73D0}"/>
              </a:ext>
            </a:extLst>
          </p:cNvPr>
          <p:cNvSpPr>
            <a:spLocks noGrp="1"/>
          </p:cNvSpPr>
          <p:nvPr>
            <p:ph type="title"/>
          </p:nvPr>
        </p:nvSpPr>
        <p:spPr>
          <a:xfrm>
            <a:off x="4319154" y="350837"/>
            <a:ext cx="3553691" cy="637309"/>
          </a:xfrm>
        </p:spPr>
        <p:txBody>
          <a:bodyPr>
            <a:normAutofit fontScale="90000"/>
          </a:bodyPr>
          <a:lstStyle/>
          <a:p>
            <a:pPr algn="ctr"/>
            <a:r>
              <a:rPr lang="en-IN" dirty="0">
                <a:solidFill>
                  <a:schemeClr val="bg1"/>
                </a:solidFill>
              </a:rPr>
              <a:t>Introduction	</a:t>
            </a:r>
          </a:p>
        </p:txBody>
      </p:sp>
      <p:graphicFrame>
        <p:nvGraphicFramePr>
          <p:cNvPr id="12" name="Content Placeholder 2">
            <a:extLst>
              <a:ext uri="{FF2B5EF4-FFF2-40B4-BE49-F238E27FC236}">
                <a16:creationId xmlns:a16="http://schemas.microsoft.com/office/drawing/2014/main" id="{0B1FABB1-F116-4B6F-B0D8-3C808048A145}"/>
              </a:ext>
            </a:extLst>
          </p:cNvPr>
          <p:cNvGraphicFramePr>
            <a:graphicFrameLocks noGrp="1"/>
          </p:cNvGraphicFramePr>
          <p:nvPr>
            <p:ph idx="1"/>
            <p:extLst>
              <p:ext uri="{D42A27DB-BD31-4B8C-83A1-F6EECF244321}">
                <p14:modId xmlns:p14="http://schemas.microsoft.com/office/powerpoint/2010/main" val="3178034146"/>
              </p:ext>
            </p:extLst>
          </p:nvPr>
        </p:nvGraphicFramePr>
        <p:xfrm>
          <a:off x="523009" y="1325563"/>
          <a:ext cx="11145982"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7842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p:nvPr/>
        </p:nvSpPr>
        <p:spPr>
          <a:xfrm>
            <a:off x="6009792" y="646596"/>
            <a:ext cx="4256706" cy="4656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2100"/>
            </a:pPr>
            <a:r>
              <a:rPr lang="en-US" altLang="zh-CN" sz="2800" b="1" dirty="0">
                <a:solidFill>
                  <a:schemeClr val="dk1"/>
                </a:solidFill>
                <a:latin typeface="Roboto"/>
                <a:ea typeface="Roboto"/>
                <a:cs typeface="Roboto"/>
                <a:sym typeface="Roboto"/>
              </a:rPr>
              <a:t>GOAL INFOGRAPHICS</a:t>
            </a:r>
            <a:endParaRPr sz="1467" dirty="0"/>
          </a:p>
        </p:txBody>
      </p:sp>
      <p:grpSp>
        <p:nvGrpSpPr>
          <p:cNvPr id="72" name="Google Shape;72;p15"/>
          <p:cNvGrpSpPr/>
          <p:nvPr/>
        </p:nvGrpSpPr>
        <p:grpSpPr>
          <a:xfrm>
            <a:off x="4212737" y="683579"/>
            <a:ext cx="7978560" cy="5927469"/>
            <a:chOff x="4543141" y="1037888"/>
            <a:chExt cx="7654029" cy="5360021"/>
          </a:xfrm>
        </p:grpSpPr>
        <p:sp>
          <p:nvSpPr>
            <p:cNvPr id="73" name="Google Shape;73;p15"/>
            <p:cNvSpPr/>
            <p:nvPr/>
          </p:nvSpPr>
          <p:spPr>
            <a:xfrm>
              <a:off x="5221969" y="6059330"/>
              <a:ext cx="1270682" cy="336070"/>
            </a:xfrm>
            <a:custGeom>
              <a:avLst/>
              <a:gdLst/>
              <a:ahLst/>
              <a:cxnLst/>
              <a:rect l="l" t="t" r="r" b="b"/>
              <a:pathLst>
                <a:path w="9686" h="2562" extrusionOk="0">
                  <a:moveTo>
                    <a:pt x="9685" y="2"/>
                  </a:moveTo>
                  <a:lnTo>
                    <a:pt x="9686" y="2562"/>
                  </a:lnTo>
                  <a:lnTo>
                    <a:pt x="2" y="2561"/>
                  </a:lnTo>
                  <a:lnTo>
                    <a:pt x="0" y="0"/>
                  </a:lnTo>
                  <a:lnTo>
                    <a:pt x="9685" y="2"/>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74" name="Google Shape;74;p15"/>
            <p:cNvSpPr/>
            <p:nvPr/>
          </p:nvSpPr>
          <p:spPr>
            <a:xfrm>
              <a:off x="4543928" y="5880275"/>
              <a:ext cx="679226" cy="515130"/>
            </a:xfrm>
            <a:custGeom>
              <a:avLst/>
              <a:gdLst/>
              <a:ahLst/>
              <a:cxnLst/>
              <a:rect l="l" t="t" r="r" b="b"/>
              <a:pathLst>
                <a:path w="5179" h="3926" extrusionOk="0">
                  <a:moveTo>
                    <a:pt x="5179" y="3926"/>
                  </a:moveTo>
                  <a:lnTo>
                    <a:pt x="2" y="2560"/>
                  </a:lnTo>
                  <a:lnTo>
                    <a:pt x="0" y="0"/>
                  </a:lnTo>
                  <a:lnTo>
                    <a:pt x="5177" y="1365"/>
                  </a:lnTo>
                  <a:lnTo>
                    <a:pt x="5179"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75" name="Google Shape;75;p15"/>
            <p:cNvSpPr/>
            <p:nvPr/>
          </p:nvSpPr>
          <p:spPr>
            <a:xfrm>
              <a:off x="4543141" y="5880275"/>
              <a:ext cx="1949523" cy="179450"/>
            </a:xfrm>
            <a:custGeom>
              <a:avLst/>
              <a:gdLst/>
              <a:ahLst/>
              <a:cxnLst/>
              <a:rect l="l" t="t" r="r" b="b"/>
              <a:pathLst>
                <a:path w="14862" h="1367" extrusionOk="0">
                  <a:moveTo>
                    <a:pt x="5177" y="1365"/>
                  </a:moveTo>
                  <a:lnTo>
                    <a:pt x="0" y="0"/>
                  </a:lnTo>
                  <a:lnTo>
                    <a:pt x="9685" y="1"/>
                  </a:lnTo>
                  <a:lnTo>
                    <a:pt x="14862" y="1367"/>
                  </a:lnTo>
                  <a:lnTo>
                    <a:pt x="5177" y="1365"/>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76" name="Google Shape;76;p15"/>
            <p:cNvSpPr/>
            <p:nvPr/>
          </p:nvSpPr>
          <p:spPr>
            <a:xfrm>
              <a:off x="6482115" y="5383659"/>
              <a:ext cx="964193" cy="1014250"/>
            </a:xfrm>
            <a:custGeom>
              <a:avLst/>
              <a:gdLst/>
              <a:ahLst/>
              <a:cxnLst/>
              <a:rect l="l" t="t" r="r" b="b"/>
              <a:pathLst>
                <a:path w="10077" h="10000" extrusionOk="0">
                  <a:moveTo>
                    <a:pt x="10077" y="0"/>
                  </a:moveTo>
                  <a:lnTo>
                    <a:pt x="77" y="10000"/>
                  </a:lnTo>
                  <a:cubicBezTo>
                    <a:pt x="105" y="7611"/>
                    <a:pt x="-24" y="5223"/>
                    <a:pt x="4" y="2834"/>
                  </a:cubicBezTo>
                  <a:lnTo>
                    <a:pt x="909" y="107"/>
                  </a:lnTo>
                  <a:lnTo>
                    <a:pt x="10077" y="0"/>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77" name="Google Shape;77;p15"/>
            <p:cNvSpPr/>
            <p:nvPr/>
          </p:nvSpPr>
          <p:spPr>
            <a:xfrm>
              <a:off x="6128430" y="5214289"/>
              <a:ext cx="679224" cy="515121"/>
            </a:xfrm>
            <a:custGeom>
              <a:avLst/>
              <a:gdLst/>
              <a:ahLst/>
              <a:cxnLst/>
              <a:rect l="l" t="t" r="r" b="b"/>
              <a:pathLst>
                <a:path w="5178" h="3926" extrusionOk="0">
                  <a:moveTo>
                    <a:pt x="5178" y="3926"/>
                  </a:moveTo>
                  <a:lnTo>
                    <a:pt x="1" y="2559"/>
                  </a:lnTo>
                  <a:lnTo>
                    <a:pt x="0" y="0"/>
                  </a:lnTo>
                  <a:lnTo>
                    <a:pt x="5177" y="1366"/>
                  </a:lnTo>
                  <a:lnTo>
                    <a:pt x="5178"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78" name="Google Shape;78;p15"/>
            <p:cNvSpPr/>
            <p:nvPr/>
          </p:nvSpPr>
          <p:spPr>
            <a:xfrm>
              <a:off x="6127643" y="5214289"/>
              <a:ext cx="996405" cy="179448"/>
            </a:xfrm>
            <a:custGeom>
              <a:avLst/>
              <a:gdLst/>
              <a:ahLst/>
              <a:cxnLst/>
              <a:rect l="l" t="t" r="r" b="b"/>
              <a:pathLst>
                <a:path w="7596" h="1366" extrusionOk="0">
                  <a:moveTo>
                    <a:pt x="5177" y="1366"/>
                  </a:moveTo>
                  <a:lnTo>
                    <a:pt x="0" y="0"/>
                  </a:lnTo>
                  <a:lnTo>
                    <a:pt x="2419" y="0"/>
                  </a:lnTo>
                  <a:lnTo>
                    <a:pt x="7596" y="1366"/>
                  </a:lnTo>
                  <a:lnTo>
                    <a:pt x="5177" y="1366"/>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79" name="Google Shape;79;p15"/>
            <p:cNvSpPr/>
            <p:nvPr/>
          </p:nvSpPr>
          <p:spPr>
            <a:xfrm>
              <a:off x="7122077" y="5058461"/>
              <a:ext cx="1270682" cy="336070"/>
            </a:xfrm>
            <a:custGeom>
              <a:avLst/>
              <a:gdLst/>
              <a:ahLst/>
              <a:cxnLst/>
              <a:rect l="l" t="t" r="r" b="b"/>
              <a:pathLst>
                <a:path w="9686" h="2562" extrusionOk="0">
                  <a:moveTo>
                    <a:pt x="9685" y="2"/>
                  </a:moveTo>
                  <a:lnTo>
                    <a:pt x="9686" y="2562"/>
                  </a:lnTo>
                  <a:lnTo>
                    <a:pt x="2" y="2561"/>
                  </a:lnTo>
                  <a:lnTo>
                    <a:pt x="0" y="0"/>
                  </a:lnTo>
                  <a:lnTo>
                    <a:pt x="9685" y="2"/>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0" name="Google Shape;80;p15"/>
            <p:cNvSpPr/>
            <p:nvPr/>
          </p:nvSpPr>
          <p:spPr>
            <a:xfrm>
              <a:off x="6444036" y="4879406"/>
              <a:ext cx="679226" cy="515130"/>
            </a:xfrm>
            <a:custGeom>
              <a:avLst/>
              <a:gdLst/>
              <a:ahLst/>
              <a:cxnLst/>
              <a:rect l="l" t="t" r="r" b="b"/>
              <a:pathLst>
                <a:path w="5179" h="3926" extrusionOk="0">
                  <a:moveTo>
                    <a:pt x="5179" y="3926"/>
                  </a:moveTo>
                  <a:lnTo>
                    <a:pt x="2" y="2560"/>
                  </a:lnTo>
                  <a:lnTo>
                    <a:pt x="0" y="0"/>
                  </a:lnTo>
                  <a:lnTo>
                    <a:pt x="5177" y="1365"/>
                  </a:lnTo>
                  <a:lnTo>
                    <a:pt x="5179"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1" name="Google Shape;81;p15"/>
            <p:cNvSpPr/>
            <p:nvPr/>
          </p:nvSpPr>
          <p:spPr>
            <a:xfrm>
              <a:off x="6443249" y="4879406"/>
              <a:ext cx="1949523" cy="179450"/>
            </a:xfrm>
            <a:custGeom>
              <a:avLst/>
              <a:gdLst/>
              <a:ahLst/>
              <a:cxnLst/>
              <a:rect l="l" t="t" r="r" b="b"/>
              <a:pathLst>
                <a:path w="14862" h="1367" extrusionOk="0">
                  <a:moveTo>
                    <a:pt x="5177" y="1365"/>
                  </a:moveTo>
                  <a:lnTo>
                    <a:pt x="0" y="0"/>
                  </a:lnTo>
                  <a:lnTo>
                    <a:pt x="9685" y="1"/>
                  </a:lnTo>
                  <a:lnTo>
                    <a:pt x="14862" y="1367"/>
                  </a:lnTo>
                  <a:lnTo>
                    <a:pt x="5177" y="1365"/>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2" name="Google Shape;82;p15"/>
            <p:cNvSpPr/>
            <p:nvPr/>
          </p:nvSpPr>
          <p:spPr>
            <a:xfrm>
              <a:off x="5813033" y="5548122"/>
              <a:ext cx="679224" cy="515121"/>
            </a:xfrm>
            <a:custGeom>
              <a:avLst/>
              <a:gdLst/>
              <a:ahLst/>
              <a:cxnLst/>
              <a:rect l="l" t="t" r="r" b="b"/>
              <a:pathLst>
                <a:path w="5178" h="3926" extrusionOk="0">
                  <a:moveTo>
                    <a:pt x="5178" y="3926"/>
                  </a:moveTo>
                  <a:lnTo>
                    <a:pt x="1" y="2559"/>
                  </a:lnTo>
                  <a:lnTo>
                    <a:pt x="0" y="0"/>
                  </a:lnTo>
                  <a:lnTo>
                    <a:pt x="5177" y="1366"/>
                  </a:lnTo>
                  <a:lnTo>
                    <a:pt x="5178"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3" name="Google Shape;83;p15"/>
            <p:cNvSpPr/>
            <p:nvPr/>
          </p:nvSpPr>
          <p:spPr>
            <a:xfrm>
              <a:off x="5812246" y="5548122"/>
              <a:ext cx="996405" cy="179448"/>
            </a:xfrm>
            <a:custGeom>
              <a:avLst/>
              <a:gdLst/>
              <a:ahLst/>
              <a:cxnLst/>
              <a:rect l="l" t="t" r="r" b="b"/>
              <a:pathLst>
                <a:path w="7596" h="1366" extrusionOk="0">
                  <a:moveTo>
                    <a:pt x="5177" y="1366"/>
                  </a:moveTo>
                  <a:lnTo>
                    <a:pt x="0" y="0"/>
                  </a:lnTo>
                  <a:lnTo>
                    <a:pt x="2419" y="0"/>
                  </a:lnTo>
                  <a:lnTo>
                    <a:pt x="7596" y="1366"/>
                  </a:lnTo>
                  <a:lnTo>
                    <a:pt x="5177" y="1366"/>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4" name="Google Shape;84;p15"/>
            <p:cNvSpPr/>
            <p:nvPr/>
          </p:nvSpPr>
          <p:spPr>
            <a:xfrm>
              <a:off x="8390113" y="4377252"/>
              <a:ext cx="956825" cy="1018510"/>
            </a:xfrm>
            <a:custGeom>
              <a:avLst/>
              <a:gdLst/>
              <a:ahLst/>
              <a:cxnLst/>
              <a:rect l="l" t="t" r="r" b="b"/>
              <a:pathLst>
                <a:path w="10000" h="10042" extrusionOk="0">
                  <a:moveTo>
                    <a:pt x="10000" y="42"/>
                  </a:moveTo>
                  <a:lnTo>
                    <a:pt x="0" y="10042"/>
                  </a:lnTo>
                  <a:cubicBezTo>
                    <a:pt x="14" y="7869"/>
                    <a:pt x="-5" y="5289"/>
                    <a:pt x="9" y="3116"/>
                  </a:cubicBezTo>
                  <a:lnTo>
                    <a:pt x="3317" y="0"/>
                  </a:lnTo>
                  <a:lnTo>
                    <a:pt x="10000" y="42"/>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5" name="Google Shape;85;p15"/>
            <p:cNvSpPr/>
            <p:nvPr/>
          </p:nvSpPr>
          <p:spPr>
            <a:xfrm>
              <a:off x="8029061" y="4212142"/>
              <a:ext cx="679224" cy="515121"/>
            </a:xfrm>
            <a:custGeom>
              <a:avLst/>
              <a:gdLst/>
              <a:ahLst/>
              <a:cxnLst/>
              <a:rect l="l" t="t" r="r" b="b"/>
              <a:pathLst>
                <a:path w="5178" h="3926" extrusionOk="0">
                  <a:moveTo>
                    <a:pt x="5178" y="3926"/>
                  </a:moveTo>
                  <a:lnTo>
                    <a:pt x="1" y="2559"/>
                  </a:lnTo>
                  <a:lnTo>
                    <a:pt x="0" y="0"/>
                  </a:lnTo>
                  <a:lnTo>
                    <a:pt x="5177" y="1366"/>
                  </a:lnTo>
                  <a:lnTo>
                    <a:pt x="5178"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6" name="Google Shape;86;p15"/>
            <p:cNvSpPr/>
            <p:nvPr/>
          </p:nvSpPr>
          <p:spPr>
            <a:xfrm>
              <a:off x="8028274" y="4212142"/>
              <a:ext cx="996405" cy="179448"/>
            </a:xfrm>
            <a:custGeom>
              <a:avLst/>
              <a:gdLst/>
              <a:ahLst/>
              <a:cxnLst/>
              <a:rect l="l" t="t" r="r" b="b"/>
              <a:pathLst>
                <a:path w="7596" h="1366" extrusionOk="0">
                  <a:moveTo>
                    <a:pt x="5177" y="1366"/>
                  </a:moveTo>
                  <a:lnTo>
                    <a:pt x="0" y="0"/>
                  </a:lnTo>
                  <a:lnTo>
                    <a:pt x="2419" y="0"/>
                  </a:lnTo>
                  <a:lnTo>
                    <a:pt x="7596" y="1366"/>
                  </a:lnTo>
                  <a:lnTo>
                    <a:pt x="5177" y="1366"/>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7" name="Google Shape;87;p15"/>
            <p:cNvSpPr/>
            <p:nvPr/>
          </p:nvSpPr>
          <p:spPr>
            <a:xfrm>
              <a:off x="9022708" y="4056314"/>
              <a:ext cx="1270682" cy="336070"/>
            </a:xfrm>
            <a:custGeom>
              <a:avLst/>
              <a:gdLst/>
              <a:ahLst/>
              <a:cxnLst/>
              <a:rect l="l" t="t" r="r" b="b"/>
              <a:pathLst>
                <a:path w="9686" h="2562" extrusionOk="0">
                  <a:moveTo>
                    <a:pt x="9685" y="2"/>
                  </a:moveTo>
                  <a:lnTo>
                    <a:pt x="9686" y="2562"/>
                  </a:lnTo>
                  <a:lnTo>
                    <a:pt x="2" y="2561"/>
                  </a:lnTo>
                  <a:lnTo>
                    <a:pt x="0" y="0"/>
                  </a:lnTo>
                  <a:lnTo>
                    <a:pt x="9685" y="2"/>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8" name="Google Shape;88;p15"/>
            <p:cNvSpPr/>
            <p:nvPr/>
          </p:nvSpPr>
          <p:spPr>
            <a:xfrm>
              <a:off x="8344667" y="3877259"/>
              <a:ext cx="679226" cy="515130"/>
            </a:xfrm>
            <a:custGeom>
              <a:avLst/>
              <a:gdLst/>
              <a:ahLst/>
              <a:cxnLst/>
              <a:rect l="l" t="t" r="r" b="b"/>
              <a:pathLst>
                <a:path w="5179" h="3926" extrusionOk="0">
                  <a:moveTo>
                    <a:pt x="5179" y="3926"/>
                  </a:moveTo>
                  <a:lnTo>
                    <a:pt x="2" y="2560"/>
                  </a:lnTo>
                  <a:lnTo>
                    <a:pt x="0" y="0"/>
                  </a:lnTo>
                  <a:lnTo>
                    <a:pt x="5177" y="1365"/>
                  </a:lnTo>
                  <a:lnTo>
                    <a:pt x="5179"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89" name="Google Shape;89;p15"/>
            <p:cNvSpPr/>
            <p:nvPr/>
          </p:nvSpPr>
          <p:spPr>
            <a:xfrm>
              <a:off x="8343880" y="3877259"/>
              <a:ext cx="1949523" cy="179450"/>
            </a:xfrm>
            <a:custGeom>
              <a:avLst/>
              <a:gdLst/>
              <a:ahLst/>
              <a:cxnLst/>
              <a:rect l="l" t="t" r="r" b="b"/>
              <a:pathLst>
                <a:path w="14862" h="1367" extrusionOk="0">
                  <a:moveTo>
                    <a:pt x="5177" y="1365"/>
                  </a:moveTo>
                  <a:lnTo>
                    <a:pt x="0" y="0"/>
                  </a:lnTo>
                  <a:lnTo>
                    <a:pt x="9685" y="1"/>
                  </a:lnTo>
                  <a:lnTo>
                    <a:pt x="14862" y="1367"/>
                  </a:lnTo>
                  <a:lnTo>
                    <a:pt x="5177" y="1365"/>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90" name="Google Shape;90;p15"/>
            <p:cNvSpPr/>
            <p:nvPr/>
          </p:nvSpPr>
          <p:spPr>
            <a:xfrm>
              <a:off x="7713664" y="4545975"/>
              <a:ext cx="679224" cy="515121"/>
            </a:xfrm>
            <a:custGeom>
              <a:avLst/>
              <a:gdLst/>
              <a:ahLst/>
              <a:cxnLst/>
              <a:rect l="l" t="t" r="r" b="b"/>
              <a:pathLst>
                <a:path w="5178" h="3926" extrusionOk="0">
                  <a:moveTo>
                    <a:pt x="5178" y="3926"/>
                  </a:moveTo>
                  <a:lnTo>
                    <a:pt x="1" y="2559"/>
                  </a:lnTo>
                  <a:lnTo>
                    <a:pt x="0" y="0"/>
                  </a:lnTo>
                  <a:lnTo>
                    <a:pt x="5177" y="1366"/>
                  </a:lnTo>
                  <a:lnTo>
                    <a:pt x="5178"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91" name="Google Shape;91;p15"/>
            <p:cNvSpPr/>
            <p:nvPr/>
          </p:nvSpPr>
          <p:spPr>
            <a:xfrm>
              <a:off x="7712877" y="4545975"/>
              <a:ext cx="996405" cy="179448"/>
            </a:xfrm>
            <a:custGeom>
              <a:avLst/>
              <a:gdLst/>
              <a:ahLst/>
              <a:cxnLst/>
              <a:rect l="l" t="t" r="r" b="b"/>
              <a:pathLst>
                <a:path w="7596" h="1366" extrusionOk="0">
                  <a:moveTo>
                    <a:pt x="5177" y="1366"/>
                  </a:moveTo>
                  <a:lnTo>
                    <a:pt x="0" y="0"/>
                  </a:lnTo>
                  <a:lnTo>
                    <a:pt x="2419" y="0"/>
                  </a:lnTo>
                  <a:lnTo>
                    <a:pt x="7596" y="1366"/>
                  </a:lnTo>
                  <a:lnTo>
                    <a:pt x="5177" y="1366"/>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92" name="Google Shape;92;p15"/>
            <p:cNvSpPr/>
            <p:nvPr/>
          </p:nvSpPr>
          <p:spPr>
            <a:xfrm>
              <a:off x="10288431" y="3378092"/>
              <a:ext cx="957125" cy="1014250"/>
            </a:xfrm>
            <a:custGeom>
              <a:avLst/>
              <a:gdLst/>
              <a:ahLst/>
              <a:cxnLst/>
              <a:rect l="l" t="t" r="r" b="b"/>
              <a:pathLst>
                <a:path w="10000" h="10000" extrusionOk="0">
                  <a:moveTo>
                    <a:pt x="10000" y="0"/>
                  </a:moveTo>
                  <a:lnTo>
                    <a:pt x="3" y="10000"/>
                  </a:lnTo>
                  <a:lnTo>
                    <a:pt x="0" y="3442"/>
                  </a:lnTo>
                  <a:lnTo>
                    <a:pt x="2269" y="184"/>
                  </a:lnTo>
                  <a:lnTo>
                    <a:pt x="10000" y="0"/>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93" name="Google Shape;93;p15"/>
            <p:cNvSpPr/>
            <p:nvPr/>
          </p:nvSpPr>
          <p:spPr>
            <a:xfrm>
              <a:off x="9927665" y="3208723"/>
              <a:ext cx="679224" cy="515121"/>
            </a:xfrm>
            <a:custGeom>
              <a:avLst/>
              <a:gdLst/>
              <a:ahLst/>
              <a:cxnLst/>
              <a:rect l="l" t="t" r="r" b="b"/>
              <a:pathLst>
                <a:path w="5178" h="3926" extrusionOk="0">
                  <a:moveTo>
                    <a:pt x="5178" y="3926"/>
                  </a:moveTo>
                  <a:lnTo>
                    <a:pt x="1" y="2559"/>
                  </a:lnTo>
                  <a:lnTo>
                    <a:pt x="0" y="0"/>
                  </a:lnTo>
                  <a:lnTo>
                    <a:pt x="5177" y="1366"/>
                  </a:lnTo>
                  <a:lnTo>
                    <a:pt x="5178"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94" name="Google Shape;94;p15"/>
            <p:cNvSpPr/>
            <p:nvPr/>
          </p:nvSpPr>
          <p:spPr>
            <a:xfrm>
              <a:off x="9926878" y="3208723"/>
              <a:ext cx="996405" cy="179448"/>
            </a:xfrm>
            <a:custGeom>
              <a:avLst/>
              <a:gdLst/>
              <a:ahLst/>
              <a:cxnLst/>
              <a:rect l="l" t="t" r="r" b="b"/>
              <a:pathLst>
                <a:path w="7596" h="1366" extrusionOk="0">
                  <a:moveTo>
                    <a:pt x="5177" y="1366"/>
                  </a:moveTo>
                  <a:lnTo>
                    <a:pt x="0" y="0"/>
                  </a:lnTo>
                  <a:lnTo>
                    <a:pt x="2419" y="0"/>
                  </a:lnTo>
                  <a:lnTo>
                    <a:pt x="7596" y="1366"/>
                  </a:lnTo>
                  <a:lnTo>
                    <a:pt x="5177" y="1366"/>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grpSp>
          <p:nvGrpSpPr>
            <p:cNvPr id="95" name="Google Shape;95;p15"/>
            <p:cNvGrpSpPr/>
            <p:nvPr/>
          </p:nvGrpSpPr>
          <p:grpSpPr>
            <a:xfrm>
              <a:off x="10242498" y="2869474"/>
              <a:ext cx="1954672" cy="519527"/>
              <a:chOff x="1279525" y="1695243"/>
              <a:chExt cx="7884922" cy="2095712"/>
            </a:xfrm>
          </p:grpSpPr>
          <p:sp>
            <p:nvSpPr>
              <p:cNvPr id="96" name="Google Shape;96;p15"/>
              <p:cNvSpPr/>
              <p:nvPr/>
            </p:nvSpPr>
            <p:spPr>
              <a:xfrm>
                <a:off x="4017963" y="2435226"/>
                <a:ext cx="5126049" cy="1355727"/>
              </a:xfrm>
              <a:custGeom>
                <a:avLst/>
                <a:gdLst/>
                <a:ahLst/>
                <a:cxnLst/>
                <a:rect l="l" t="t" r="r" b="b"/>
                <a:pathLst>
                  <a:path w="9686" h="2562" extrusionOk="0">
                    <a:moveTo>
                      <a:pt x="9685" y="2"/>
                    </a:moveTo>
                    <a:lnTo>
                      <a:pt x="9686" y="2562"/>
                    </a:lnTo>
                    <a:lnTo>
                      <a:pt x="2" y="2561"/>
                    </a:lnTo>
                    <a:lnTo>
                      <a:pt x="0" y="0"/>
                    </a:lnTo>
                    <a:lnTo>
                      <a:pt x="9685" y="2"/>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97" name="Google Shape;97;p15"/>
              <p:cNvSpPr/>
              <p:nvPr/>
            </p:nvSpPr>
            <p:spPr>
              <a:xfrm>
                <a:off x="1282700" y="1712913"/>
                <a:ext cx="2740028" cy="2078042"/>
              </a:xfrm>
              <a:custGeom>
                <a:avLst/>
                <a:gdLst/>
                <a:ahLst/>
                <a:cxnLst/>
                <a:rect l="l" t="t" r="r" b="b"/>
                <a:pathLst>
                  <a:path w="5179" h="3926" extrusionOk="0">
                    <a:moveTo>
                      <a:pt x="5179" y="3926"/>
                    </a:moveTo>
                    <a:lnTo>
                      <a:pt x="2" y="2560"/>
                    </a:lnTo>
                    <a:lnTo>
                      <a:pt x="0" y="0"/>
                    </a:lnTo>
                    <a:lnTo>
                      <a:pt x="5177" y="1365"/>
                    </a:lnTo>
                    <a:lnTo>
                      <a:pt x="5179"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98" name="Google Shape;98;p15"/>
              <p:cNvSpPr/>
              <p:nvPr/>
            </p:nvSpPr>
            <p:spPr>
              <a:xfrm>
                <a:off x="1279525" y="1695243"/>
                <a:ext cx="7884922" cy="741563"/>
              </a:xfrm>
              <a:custGeom>
                <a:avLst/>
                <a:gdLst/>
                <a:ahLst/>
                <a:cxnLst/>
                <a:rect l="l" t="t" r="r" b="b"/>
                <a:pathLst>
                  <a:path w="10026" h="10244" extrusionOk="0">
                    <a:moveTo>
                      <a:pt x="3483" y="10229"/>
                    </a:moveTo>
                    <a:lnTo>
                      <a:pt x="0" y="244"/>
                    </a:lnTo>
                    <a:lnTo>
                      <a:pt x="10004" y="0"/>
                    </a:lnTo>
                    <a:cubicBezTo>
                      <a:pt x="10083" y="3704"/>
                      <a:pt x="9921" y="6540"/>
                      <a:pt x="10000" y="10244"/>
                    </a:cubicBezTo>
                    <a:lnTo>
                      <a:pt x="3483" y="10229"/>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grpSp>
        <p:sp>
          <p:nvSpPr>
            <p:cNvPr id="99" name="Google Shape;99;p15"/>
            <p:cNvSpPr/>
            <p:nvPr/>
          </p:nvSpPr>
          <p:spPr>
            <a:xfrm>
              <a:off x="9612268" y="3542555"/>
              <a:ext cx="679224" cy="515121"/>
            </a:xfrm>
            <a:custGeom>
              <a:avLst/>
              <a:gdLst/>
              <a:ahLst/>
              <a:cxnLst/>
              <a:rect l="l" t="t" r="r" b="b"/>
              <a:pathLst>
                <a:path w="5178" h="3926" extrusionOk="0">
                  <a:moveTo>
                    <a:pt x="5178" y="3926"/>
                  </a:moveTo>
                  <a:lnTo>
                    <a:pt x="1" y="2559"/>
                  </a:lnTo>
                  <a:lnTo>
                    <a:pt x="0" y="0"/>
                  </a:lnTo>
                  <a:lnTo>
                    <a:pt x="5177" y="1366"/>
                  </a:lnTo>
                  <a:lnTo>
                    <a:pt x="5178" y="3926"/>
                  </a:lnTo>
                  <a:close/>
                </a:path>
              </a:pathLst>
            </a:custGeom>
            <a:gradFill>
              <a:gsLst>
                <a:gs pos="0">
                  <a:srgbClr val="E69981"/>
                </a:gs>
                <a:gs pos="100000">
                  <a:schemeClr val="accent4"/>
                </a:gs>
              </a:gsLst>
              <a:lin ang="2700006" scaled="0"/>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sp>
          <p:nvSpPr>
            <p:cNvPr id="100" name="Google Shape;100;p15"/>
            <p:cNvSpPr/>
            <p:nvPr/>
          </p:nvSpPr>
          <p:spPr>
            <a:xfrm>
              <a:off x="9611481" y="3542555"/>
              <a:ext cx="996405" cy="179448"/>
            </a:xfrm>
            <a:custGeom>
              <a:avLst/>
              <a:gdLst/>
              <a:ahLst/>
              <a:cxnLst/>
              <a:rect l="l" t="t" r="r" b="b"/>
              <a:pathLst>
                <a:path w="7596" h="1366" extrusionOk="0">
                  <a:moveTo>
                    <a:pt x="5177" y="1366"/>
                  </a:moveTo>
                  <a:lnTo>
                    <a:pt x="0" y="0"/>
                  </a:lnTo>
                  <a:lnTo>
                    <a:pt x="2419" y="0"/>
                  </a:lnTo>
                  <a:lnTo>
                    <a:pt x="7596" y="1366"/>
                  </a:lnTo>
                  <a:lnTo>
                    <a:pt x="5177" y="1366"/>
                  </a:lnTo>
                  <a:close/>
                </a:path>
              </a:pathLst>
            </a:custGeom>
            <a:gradFill>
              <a:gsLst>
                <a:gs pos="0">
                  <a:srgbClr val="EFBAA9"/>
                </a:gs>
                <a:gs pos="100000">
                  <a:srgbClr val="A43E1F"/>
                </a:gs>
              </a:gsLst>
              <a:path path="circle">
                <a:fillToRect l="50000" t="50000" r="50000" b="50000"/>
              </a:path>
              <a:tileRect/>
            </a:gradFill>
            <a:ln>
              <a:noFill/>
            </a:ln>
          </p:spPr>
          <p:txBody>
            <a:bodyPr spcFirstLastPara="1" wrap="square" lIns="18267" tIns="18267" rIns="18267" bIns="18267" anchor="ctr" anchorCtr="1">
              <a:noAutofit/>
            </a:bodyPr>
            <a:lstStyle/>
            <a:p>
              <a:pPr algn="ctr">
                <a:lnSpc>
                  <a:spcPct val="85000"/>
                </a:lnSpc>
              </a:pPr>
              <a:endParaRPr sz="1600" dirty="0">
                <a:solidFill>
                  <a:schemeClr val="dk1"/>
                </a:solidFill>
                <a:latin typeface="Arial Narrow"/>
                <a:ea typeface="Arial Narrow"/>
                <a:cs typeface="Arial Narrow"/>
                <a:sym typeface="Arial Narrow"/>
              </a:endParaRPr>
            </a:p>
          </p:txBody>
        </p:sp>
        <p:grpSp>
          <p:nvGrpSpPr>
            <p:cNvPr id="101" name="Google Shape;101;p15"/>
            <p:cNvGrpSpPr/>
            <p:nvPr/>
          </p:nvGrpSpPr>
          <p:grpSpPr>
            <a:xfrm>
              <a:off x="10374676" y="1037888"/>
              <a:ext cx="1028655" cy="1839377"/>
              <a:chOff x="4703860" y="4050847"/>
              <a:chExt cx="1028655" cy="1839377"/>
            </a:xfrm>
          </p:grpSpPr>
          <p:sp>
            <p:nvSpPr>
              <p:cNvPr id="102" name="Google Shape;102;p15"/>
              <p:cNvSpPr/>
              <p:nvPr/>
            </p:nvSpPr>
            <p:spPr>
              <a:xfrm>
                <a:off x="4761404" y="4104924"/>
                <a:ext cx="913200" cy="1785300"/>
              </a:xfrm>
              <a:prstGeom prst="rect">
                <a:avLst/>
              </a:prstGeom>
              <a:gradFill>
                <a:gsLst>
                  <a:gs pos="0">
                    <a:srgbClr val="F7DCD4"/>
                  </a:gs>
                  <a:gs pos="1000">
                    <a:srgbClr val="F7DCD4"/>
                  </a:gs>
                  <a:gs pos="100000">
                    <a:srgbClr val="E69981"/>
                  </a:gs>
                </a:gsLst>
                <a:lin ang="0" scaled="0"/>
              </a:gra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grpSp>
            <p:nvGrpSpPr>
              <p:cNvPr id="103" name="Google Shape;103;p15"/>
              <p:cNvGrpSpPr/>
              <p:nvPr/>
            </p:nvGrpSpPr>
            <p:grpSpPr>
              <a:xfrm>
                <a:off x="4703860" y="4050847"/>
                <a:ext cx="1028655" cy="1839316"/>
                <a:chOff x="2654300" y="0"/>
                <a:chExt cx="3835401" cy="6858000"/>
              </a:xfrm>
            </p:grpSpPr>
            <p:sp>
              <p:nvSpPr>
                <p:cNvPr id="104" name="Google Shape;104;p15"/>
                <p:cNvSpPr/>
                <p:nvPr/>
              </p:nvSpPr>
              <p:spPr>
                <a:xfrm>
                  <a:off x="6284913" y="0"/>
                  <a:ext cx="204788" cy="6858000"/>
                </a:xfrm>
                <a:custGeom>
                  <a:avLst/>
                  <a:gdLst/>
                  <a:ahLst/>
                  <a:cxnLst/>
                  <a:rect l="l" t="t" r="r" b="b"/>
                  <a:pathLst>
                    <a:path w="257" h="8640" extrusionOk="0">
                      <a:moveTo>
                        <a:pt x="2" y="255"/>
                      </a:moveTo>
                      <a:lnTo>
                        <a:pt x="0" y="8640"/>
                      </a:lnTo>
                      <a:lnTo>
                        <a:pt x="257" y="8640"/>
                      </a:lnTo>
                      <a:lnTo>
                        <a:pt x="257" y="0"/>
                      </a:lnTo>
                      <a:lnTo>
                        <a:pt x="2" y="255"/>
                      </a:lnTo>
                      <a:close/>
                    </a:path>
                  </a:pathLst>
                </a:custGeom>
                <a:solidFill>
                  <a:schemeClr val="accent4"/>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05" name="Google Shape;105;p15"/>
                <p:cNvSpPr/>
                <p:nvPr/>
              </p:nvSpPr>
              <p:spPr>
                <a:xfrm>
                  <a:off x="2654300" y="0"/>
                  <a:ext cx="203200" cy="6858000"/>
                </a:xfrm>
                <a:custGeom>
                  <a:avLst/>
                  <a:gdLst/>
                  <a:ahLst/>
                  <a:cxnLst/>
                  <a:rect l="l" t="t" r="r" b="b"/>
                  <a:pathLst>
                    <a:path w="256" h="8640" extrusionOk="0">
                      <a:moveTo>
                        <a:pt x="0" y="8640"/>
                      </a:moveTo>
                      <a:lnTo>
                        <a:pt x="256" y="8640"/>
                      </a:lnTo>
                      <a:lnTo>
                        <a:pt x="256" y="255"/>
                      </a:lnTo>
                      <a:lnTo>
                        <a:pt x="0" y="0"/>
                      </a:lnTo>
                      <a:lnTo>
                        <a:pt x="0" y="8640"/>
                      </a:lnTo>
                      <a:close/>
                    </a:path>
                  </a:pathLst>
                </a:custGeom>
                <a:solidFill>
                  <a:schemeClr val="accent4"/>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06" name="Google Shape;106;p15"/>
                <p:cNvSpPr/>
                <p:nvPr/>
              </p:nvSpPr>
              <p:spPr>
                <a:xfrm>
                  <a:off x="2654300" y="0"/>
                  <a:ext cx="3835400" cy="201613"/>
                </a:xfrm>
                <a:custGeom>
                  <a:avLst/>
                  <a:gdLst/>
                  <a:ahLst/>
                  <a:cxnLst/>
                  <a:rect l="l" t="t" r="r" b="b"/>
                  <a:pathLst>
                    <a:path w="4832" h="255" extrusionOk="0">
                      <a:moveTo>
                        <a:pt x="0" y="0"/>
                      </a:moveTo>
                      <a:lnTo>
                        <a:pt x="256" y="255"/>
                      </a:lnTo>
                      <a:lnTo>
                        <a:pt x="4577" y="255"/>
                      </a:lnTo>
                      <a:lnTo>
                        <a:pt x="4832" y="0"/>
                      </a:lnTo>
                      <a:lnTo>
                        <a:pt x="0" y="0"/>
                      </a:lnTo>
                      <a:close/>
                    </a:path>
                  </a:pathLst>
                </a:custGeom>
                <a:solidFill>
                  <a:schemeClr val="accent4"/>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grpSp>
          <p:sp>
            <p:nvSpPr>
              <p:cNvPr id="107" name="Google Shape;107;p15"/>
              <p:cNvSpPr/>
              <p:nvPr/>
            </p:nvSpPr>
            <p:spPr>
              <a:xfrm>
                <a:off x="5668790" y="4216910"/>
                <a:ext cx="14052" cy="130722"/>
              </a:xfrm>
              <a:custGeom>
                <a:avLst/>
                <a:gdLst/>
                <a:ahLst/>
                <a:cxnLst/>
                <a:rect l="l" t="t" r="r" b="b"/>
                <a:pathLst>
                  <a:path w="66" h="614" extrusionOk="0">
                    <a:moveTo>
                      <a:pt x="66" y="553"/>
                    </a:moveTo>
                    <a:lnTo>
                      <a:pt x="66" y="553"/>
                    </a:lnTo>
                    <a:lnTo>
                      <a:pt x="65" y="565"/>
                    </a:lnTo>
                    <a:lnTo>
                      <a:pt x="64" y="576"/>
                    </a:lnTo>
                    <a:lnTo>
                      <a:pt x="61" y="587"/>
                    </a:lnTo>
                    <a:lnTo>
                      <a:pt x="56" y="596"/>
                    </a:lnTo>
                    <a:lnTo>
                      <a:pt x="52" y="603"/>
                    </a:lnTo>
                    <a:lnTo>
                      <a:pt x="46" y="610"/>
                    </a:lnTo>
                    <a:lnTo>
                      <a:pt x="39" y="613"/>
                    </a:lnTo>
                    <a:lnTo>
                      <a:pt x="33" y="614"/>
                    </a:lnTo>
                    <a:lnTo>
                      <a:pt x="33" y="614"/>
                    </a:lnTo>
                    <a:lnTo>
                      <a:pt x="33" y="614"/>
                    </a:lnTo>
                    <a:lnTo>
                      <a:pt x="27" y="613"/>
                    </a:lnTo>
                    <a:lnTo>
                      <a:pt x="20" y="610"/>
                    </a:lnTo>
                    <a:lnTo>
                      <a:pt x="15" y="603"/>
                    </a:lnTo>
                    <a:lnTo>
                      <a:pt x="10" y="596"/>
                    </a:lnTo>
                    <a:lnTo>
                      <a:pt x="6" y="587"/>
                    </a:lnTo>
                    <a:lnTo>
                      <a:pt x="3" y="576"/>
                    </a:lnTo>
                    <a:lnTo>
                      <a:pt x="2" y="565"/>
                    </a:lnTo>
                    <a:lnTo>
                      <a:pt x="0" y="553"/>
                    </a:lnTo>
                    <a:lnTo>
                      <a:pt x="0" y="62"/>
                    </a:lnTo>
                    <a:lnTo>
                      <a:pt x="0" y="62"/>
                    </a:lnTo>
                    <a:lnTo>
                      <a:pt x="2" y="49"/>
                    </a:lnTo>
                    <a:lnTo>
                      <a:pt x="3" y="38"/>
                    </a:lnTo>
                    <a:lnTo>
                      <a:pt x="6" y="27"/>
                    </a:lnTo>
                    <a:lnTo>
                      <a:pt x="10" y="18"/>
                    </a:lnTo>
                    <a:lnTo>
                      <a:pt x="15" y="11"/>
                    </a:lnTo>
                    <a:lnTo>
                      <a:pt x="20" y="5"/>
                    </a:lnTo>
                    <a:lnTo>
                      <a:pt x="27" y="2"/>
                    </a:lnTo>
                    <a:lnTo>
                      <a:pt x="33" y="0"/>
                    </a:lnTo>
                    <a:lnTo>
                      <a:pt x="33" y="0"/>
                    </a:lnTo>
                    <a:lnTo>
                      <a:pt x="33" y="0"/>
                    </a:lnTo>
                    <a:lnTo>
                      <a:pt x="39" y="2"/>
                    </a:lnTo>
                    <a:lnTo>
                      <a:pt x="46" y="5"/>
                    </a:lnTo>
                    <a:lnTo>
                      <a:pt x="52" y="11"/>
                    </a:lnTo>
                    <a:lnTo>
                      <a:pt x="56" y="18"/>
                    </a:lnTo>
                    <a:lnTo>
                      <a:pt x="61" y="27"/>
                    </a:lnTo>
                    <a:lnTo>
                      <a:pt x="64" y="38"/>
                    </a:lnTo>
                    <a:lnTo>
                      <a:pt x="65" y="49"/>
                    </a:lnTo>
                    <a:lnTo>
                      <a:pt x="66" y="62"/>
                    </a:lnTo>
                    <a:lnTo>
                      <a:pt x="66" y="553"/>
                    </a:lnTo>
                    <a:close/>
                  </a:path>
                </a:pathLst>
              </a:custGeom>
              <a:gradFill>
                <a:gsLst>
                  <a:gs pos="0">
                    <a:srgbClr val="262626"/>
                  </a:gs>
                  <a:gs pos="100000">
                    <a:srgbClr val="000000"/>
                  </a:gs>
                </a:gsLst>
                <a:lin ang="0" scaled="0"/>
              </a:gra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08" name="Google Shape;108;p15"/>
              <p:cNvSpPr/>
              <p:nvPr/>
            </p:nvSpPr>
            <p:spPr>
              <a:xfrm>
                <a:off x="5668790" y="5545416"/>
                <a:ext cx="14052" cy="130722"/>
              </a:xfrm>
              <a:custGeom>
                <a:avLst/>
                <a:gdLst/>
                <a:ahLst/>
                <a:cxnLst/>
                <a:rect l="l" t="t" r="r" b="b"/>
                <a:pathLst>
                  <a:path w="66" h="614" extrusionOk="0">
                    <a:moveTo>
                      <a:pt x="66" y="553"/>
                    </a:moveTo>
                    <a:lnTo>
                      <a:pt x="66" y="553"/>
                    </a:lnTo>
                    <a:lnTo>
                      <a:pt x="65" y="565"/>
                    </a:lnTo>
                    <a:lnTo>
                      <a:pt x="64" y="576"/>
                    </a:lnTo>
                    <a:lnTo>
                      <a:pt x="61" y="587"/>
                    </a:lnTo>
                    <a:lnTo>
                      <a:pt x="56" y="596"/>
                    </a:lnTo>
                    <a:lnTo>
                      <a:pt x="52" y="603"/>
                    </a:lnTo>
                    <a:lnTo>
                      <a:pt x="46" y="610"/>
                    </a:lnTo>
                    <a:lnTo>
                      <a:pt x="39" y="613"/>
                    </a:lnTo>
                    <a:lnTo>
                      <a:pt x="33" y="614"/>
                    </a:lnTo>
                    <a:lnTo>
                      <a:pt x="33" y="614"/>
                    </a:lnTo>
                    <a:lnTo>
                      <a:pt x="33" y="614"/>
                    </a:lnTo>
                    <a:lnTo>
                      <a:pt x="27" y="613"/>
                    </a:lnTo>
                    <a:lnTo>
                      <a:pt x="20" y="610"/>
                    </a:lnTo>
                    <a:lnTo>
                      <a:pt x="15" y="603"/>
                    </a:lnTo>
                    <a:lnTo>
                      <a:pt x="10" y="596"/>
                    </a:lnTo>
                    <a:lnTo>
                      <a:pt x="6" y="587"/>
                    </a:lnTo>
                    <a:lnTo>
                      <a:pt x="3" y="576"/>
                    </a:lnTo>
                    <a:lnTo>
                      <a:pt x="2" y="565"/>
                    </a:lnTo>
                    <a:lnTo>
                      <a:pt x="0" y="553"/>
                    </a:lnTo>
                    <a:lnTo>
                      <a:pt x="0" y="62"/>
                    </a:lnTo>
                    <a:lnTo>
                      <a:pt x="0" y="62"/>
                    </a:lnTo>
                    <a:lnTo>
                      <a:pt x="2" y="49"/>
                    </a:lnTo>
                    <a:lnTo>
                      <a:pt x="3" y="38"/>
                    </a:lnTo>
                    <a:lnTo>
                      <a:pt x="6" y="27"/>
                    </a:lnTo>
                    <a:lnTo>
                      <a:pt x="10" y="18"/>
                    </a:lnTo>
                    <a:lnTo>
                      <a:pt x="15" y="11"/>
                    </a:lnTo>
                    <a:lnTo>
                      <a:pt x="20" y="5"/>
                    </a:lnTo>
                    <a:lnTo>
                      <a:pt x="27" y="2"/>
                    </a:lnTo>
                    <a:lnTo>
                      <a:pt x="33" y="0"/>
                    </a:lnTo>
                    <a:lnTo>
                      <a:pt x="33" y="0"/>
                    </a:lnTo>
                    <a:lnTo>
                      <a:pt x="33" y="0"/>
                    </a:lnTo>
                    <a:lnTo>
                      <a:pt x="39" y="2"/>
                    </a:lnTo>
                    <a:lnTo>
                      <a:pt x="46" y="5"/>
                    </a:lnTo>
                    <a:lnTo>
                      <a:pt x="52" y="11"/>
                    </a:lnTo>
                    <a:lnTo>
                      <a:pt x="56" y="18"/>
                    </a:lnTo>
                    <a:lnTo>
                      <a:pt x="61" y="27"/>
                    </a:lnTo>
                    <a:lnTo>
                      <a:pt x="64" y="38"/>
                    </a:lnTo>
                    <a:lnTo>
                      <a:pt x="65" y="49"/>
                    </a:lnTo>
                    <a:lnTo>
                      <a:pt x="66" y="62"/>
                    </a:lnTo>
                    <a:lnTo>
                      <a:pt x="66" y="553"/>
                    </a:lnTo>
                    <a:close/>
                  </a:path>
                </a:pathLst>
              </a:custGeom>
              <a:gradFill>
                <a:gsLst>
                  <a:gs pos="0">
                    <a:srgbClr val="262626"/>
                  </a:gs>
                  <a:gs pos="100000">
                    <a:srgbClr val="000000"/>
                  </a:gs>
                </a:gsLst>
                <a:lin ang="0" scaled="0"/>
              </a:gra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grpSp>
      </p:grpSp>
      <p:sp>
        <p:nvSpPr>
          <p:cNvPr id="109" name="Google Shape;109;p15"/>
          <p:cNvSpPr txBox="1"/>
          <p:nvPr/>
        </p:nvSpPr>
        <p:spPr>
          <a:xfrm>
            <a:off x="394331" y="983874"/>
            <a:ext cx="5024000" cy="1784800"/>
          </a:xfrm>
          <a:prstGeom prst="rect">
            <a:avLst/>
          </a:prstGeom>
          <a:noFill/>
          <a:ln>
            <a:noFill/>
          </a:ln>
        </p:spPr>
        <p:txBody>
          <a:bodyPr spcFirstLastPara="1" wrap="square" lIns="0" tIns="0" rIns="0" bIns="0" anchor="t" anchorCtr="0">
            <a:noAutofit/>
          </a:bodyPr>
          <a:lstStyle/>
          <a:p>
            <a:pPr algn="just">
              <a:lnSpc>
                <a:spcPct val="150000"/>
              </a:lnSpc>
              <a:buClr>
                <a:srgbClr val="7F7F7F"/>
              </a:buClr>
              <a:buSzPts val="800"/>
            </a:pPr>
            <a:r>
              <a:rPr lang="en-US" altLang="zh-CN" sz="1600" dirty="0">
                <a:solidFill>
                  <a:srgbClr val="262626"/>
                </a:solidFill>
              </a:rPr>
              <a:t>The XN project seeks the association between asthma patients and air pollution, and then analyzes to give feasibility recommendations to asthma patients. The Keva Health platform can provide services for medical consultations for asthma patients.</a:t>
            </a:r>
            <a:endParaRPr sz="1600" dirty="0">
              <a:solidFill>
                <a:srgbClr val="262626"/>
              </a:solidFill>
              <a:latin typeface="Arial"/>
              <a:ea typeface="Arial"/>
              <a:cs typeface="Arial"/>
              <a:sym typeface="Arial"/>
            </a:endParaRPr>
          </a:p>
        </p:txBody>
      </p:sp>
      <p:grpSp>
        <p:nvGrpSpPr>
          <p:cNvPr id="110" name="Google Shape;110;p15"/>
          <p:cNvGrpSpPr/>
          <p:nvPr/>
        </p:nvGrpSpPr>
        <p:grpSpPr>
          <a:xfrm>
            <a:off x="448475" y="3127606"/>
            <a:ext cx="4695795" cy="544500"/>
            <a:chOff x="843125" y="3540066"/>
            <a:chExt cx="4695795" cy="544500"/>
          </a:xfrm>
        </p:grpSpPr>
        <p:sp>
          <p:nvSpPr>
            <p:cNvPr id="111" name="Google Shape;111;p15"/>
            <p:cNvSpPr txBox="1"/>
            <p:nvPr/>
          </p:nvSpPr>
          <p:spPr>
            <a:xfrm>
              <a:off x="1530320" y="3608166"/>
              <a:ext cx="4008600" cy="476400"/>
            </a:xfrm>
            <a:prstGeom prst="rect">
              <a:avLst/>
            </a:prstGeom>
            <a:noFill/>
            <a:ln>
              <a:noFill/>
            </a:ln>
          </p:spPr>
          <p:txBody>
            <a:bodyPr spcFirstLastPara="1" wrap="square" lIns="0" tIns="0" rIns="0" bIns="0" anchor="t" anchorCtr="0">
              <a:noAutofit/>
            </a:bodyPr>
            <a:lstStyle/>
            <a:p>
              <a:pPr>
                <a:lnSpc>
                  <a:spcPct val="150000"/>
                </a:lnSpc>
                <a:buClr>
                  <a:srgbClr val="7F7F7F"/>
                </a:buClr>
                <a:buSzPts val="800"/>
              </a:pPr>
              <a:r>
                <a:rPr lang="en-US" altLang="zh-CN" sz="1600" dirty="0">
                  <a:solidFill>
                    <a:srgbClr val="7F7F7F"/>
                  </a:solidFill>
                </a:rPr>
                <a:t>Data collation and analysis</a:t>
              </a:r>
              <a:endParaRPr sz="1600" dirty="0">
                <a:solidFill>
                  <a:srgbClr val="7F7F7F"/>
                </a:solidFill>
                <a:latin typeface="Arial"/>
                <a:ea typeface="Arial"/>
                <a:cs typeface="Arial"/>
                <a:sym typeface="Arial"/>
              </a:endParaRPr>
            </a:p>
          </p:txBody>
        </p:sp>
        <p:sp>
          <p:nvSpPr>
            <p:cNvPr id="112" name="Google Shape;112;p15"/>
            <p:cNvSpPr/>
            <p:nvPr/>
          </p:nvSpPr>
          <p:spPr>
            <a:xfrm>
              <a:off x="843125" y="3540066"/>
              <a:ext cx="544500" cy="544500"/>
            </a:xfrm>
            <a:prstGeom prst="ellipse">
              <a:avLst/>
            </a:prstGeom>
            <a:solidFill>
              <a:schemeClr val="accent1"/>
            </a:solidFill>
            <a:ln>
              <a:noFill/>
            </a:ln>
          </p:spPr>
          <p:txBody>
            <a:bodyPr spcFirstLastPara="1" wrap="square" lIns="91433" tIns="45700" rIns="91433" bIns="45700" anchor="ctr" anchorCtr="0">
              <a:noAutofit/>
            </a:bodyPr>
            <a:lstStyle/>
            <a:p>
              <a:pPr algn="ctr"/>
              <a:endParaRPr sz="1867" dirty="0">
                <a:solidFill>
                  <a:schemeClr val="lt1"/>
                </a:solidFill>
                <a:latin typeface="Arial"/>
                <a:ea typeface="Arial"/>
                <a:cs typeface="Arial"/>
                <a:sym typeface="Arial"/>
              </a:endParaRPr>
            </a:p>
          </p:txBody>
        </p:sp>
      </p:grpSp>
      <p:grpSp>
        <p:nvGrpSpPr>
          <p:cNvPr id="113" name="Google Shape;113;p15"/>
          <p:cNvGrpSpPr/>
          <p:nvPr/>
        </p:nvGrpSpPr>
        <p:grpSpPr>
          <a:xfrm>
            <a:off x="448475" y="3906750"/>
            <a:ext cx="4695795" cy="544500"/>
            <a:chOff x="843125" y="3540066"/>
            <a:chExt cx="4695795" cy="544500"/>
          </a:xfrm>
        </p:grpSpPr>
        <p:sp>
          <p:nvSpPr>
            <p:cNvPr id="114" name="Google Shape;114;p15"/>
            <p:cNvSpPr txBox="1"/>
            <p:nvPr/>
          </p:nvSpPr>
          <p:spPr>
            <a:xfrm>
              <a:off x="1530320" y="3574133"/>
              <a:ext cx="4008600" cy="476400"/>
            </a:xfrm>
            <a:prstGeom prst="rect">
              <a:avLst/>
            </a:prstGeom>
            <a:noFill/>
            <a:ln>
              <a:noFill/>
            </a:ln>
          </p:spPr>
          <p:txBody>
            <a:bodyPr spcFirstLastPara="1" wrap="square" lIns="0" tIns="0" rIns="0" bIns="0" anchor="t" anchorCtr="0">
              <a:noAutofit/>
            </a:bodyPr>
            <a:lstStyle/>
            <a:p>
              <a:pPr>
                <a:lnSpc>
                  <a:spcPct val="150000"/>
                </a:lnSpc>
                <a:buClr>
                  <a:srgbClr val="7F7F7F"/>
                </a:buClr>
                <a:buSzPts val="800"/>
              </a:pPr>
              <a:r>
                <a:rPr lang="en-US" altLang="zh-CN" sz="1600" dirty="0">
                  <a:solidFill>
                    <a:srgbClr val="7F7F7F"/>
                  </a:solidFill>
                </a:rPr>
                <a:t>Visual display, feasibility suggestion</a:t>
              </a:r>
              <a:endParaRPr sz="1600" dirty="0">
                <a:solidFill>
                  <a:srgbClr val="7F7F7F"/>
                </a:solidFill>
                <a:latin typeface="Arial"/>
                <a:ea typeface="Arial"/>
                <a:cs typeface="Arial"/>
                <a:sym typeface="Arial"/>
              </a:endParaRPr>
            </a:p>
          </p:txBody>
        </p:sp>
        <p:sp>
          <p:nvSpPr>
            <p:cNvPr id="115" name="Google Shape;115;p15"/>
            <p:cNvSpPr/>
            <p:nvPr/>
          </p:nvSpPr>
          <p:spPr>
            <a:xfrm>
              <a:off x="843125" y="3540066"/>
              <a:ext cx="544500" cy="544500"/>
            </a:xfrm>
            <a:prstGeom prst="ellipse">
              <a:avLst/>
            </a:prstGeom>
            <a:solidFill>
              <a:schemeClr val="accent4"/>
            </a:solidFill>
            <a:ln>
              <a:noFill/>
            </a:ln>
          </p:spPr>
          <p:txBody>
            <a:bodyPr spcFirstLastPara="1" wrap="square" lIns="91433" tIns="45700" rIns="91433" bIns="45700" anchor="ctr" anchorCtr="0">
              <a:noAutofit/>
            </a:bodyPr>
            <a:lstStyle/>
            <a:p>
              <a:pPr algn="ctr"/>
              <a:endParaRPr sz="1867" dirty="0">
                <a:solidFill>
                  <a:schemeClr val="lt1"/>
                </a:solidFill>
                <a:latin typeface="Arial"/>
                <a:ea typeface="Arial"/>
                <a:cs typeface="Arial"/>
                <a:sym typeface="Arial"/>
              </a:endParaRPr>
            </a:p>
          </p:txBody>
        </p:sp>
      </p:grpSp>
      <p:grpSp>
        <p:nvGrpSpPr>
          <p:cNvPr id="116" name="Google Shape;116;p15"/>
          <p:cNvGrpSpPr/>
          <p:nvPr/>
        </p:nvGrpSpPr>
        <p:grpSpPr>
          <a:xfrm>
            <a:off x="483863" y="4648046"/>
            <a:ext cx="4695795" cy="544500"/>
            <a:chOff x="843125" y="3540066"/>
            <a:chExt cx="4695795" cy="544500"/>
          </a:xfrm>
        </p:grpSpPr>
        <p:sp>
          <p:nvSpPr>
            <p:cNvPr id="117" name="Google Shape;117;p15"/>
            <p:cNvSpPr txBox="1"/>
            <p:nvPr/>
          </p:nvSpPr>
          <p:spPr>
            <a:xfrm>
              <a:off x="1530320" y="3574133"/>
              <a:ext cx="4008600" cy="476400"/>
            </a:xfrm>
            <a:prstGeom prst="rect">
              <a:avLst/>
            </a:prstGeom>
            <a:noFill/>
            <a:ln>
              <a:noFill/>
            </a:ln>
          </p:spPr>
          <p:txBody>
            <a:bodyPr spcFirstLastPara="1" wrap="square" lIns="0" tIns="0" rIns="0" bIns="0" anchor="t" anchorCtr="0">
              <a:noAutofit/>
            </a:bodyPr>
            <a:lstStyle/>
            <a:p>
              <a:pPr>
                <a:lnSpc>
                  <a:spcPct val="150000"/>
                </a:lnSpc>
                <a:buClr>
                  <a:srgbClr val="7F7F7F"/>
                </a:buClr>
                <a:buSzPts val="800"/>
              </a:pPr>
              <a:r>
                <a:rPr lang="en-US" altLang="zh-CN" sz="1600" dirty="0">
                  <a:solidFill>
                    <a:srgbClr val="7F7F7F"/>
                  </a:solidFill>
                </a:rPr>
                <a:t>Satisfaction survey</a:t>
              </a:r>
              <a:endParaRPr sz="1600" dirty="0">
                <a:solidFill>
                  <a:srgbClr val="7F7F7F"/>
                </a:solidFill>
                <a:sym typeface="Arial"/>
              </a:endParaRPr>
            </a:p>
          </p:txBody>
        </p:sp>
        <p:sp>
          <p:nvSpPr>
            <p:cNvPr id="118" name="Google Shape;118;p15"/>
            <p:cNvSpPr/>
            <p:nvPr/>
          </p:nvSpPr>
          <p:spPr>
            <a:xfrm>
              <a:off x="843125" y="3540066"/>
              <a:ext cx="544500" cy="544500"/>
            </a:xfrm>
            <a:prstGeom prst="ellipse">
              <a:avLst/>
            </a:prstGeom>
            <a:solidFill>
              <a:schemeClr val="accent5"/>
            </a:solidFill>
            <a:ln>
              <a:noFill/>
            </a:ln>
          </p:spPr>
          <p:txBody>
            <a:bodyPr spcFirstLastPara="1" wrap="square" lIns="91433" tIns="45700" rIns="91433" bIns="45700" anchor="ctr" anchorCtr="0">
              <a:noAutofit/>
            </a:bodyPr>
            <a:lstStyle/>
            <a:p>
              <a:pPr algn="ctr"/>
              <a:endParaRPr sz="1867" dirty="0">
                <a:solidFill>
                  <a:schemeClr val="lt1"/>
                </a:solidFill>
                <a:latin typeface="Arial"/>
                <a:ea typeface="Arial"/>
                <a:cs typeface="Arial"/>
                <a:sym typeface="Arial"/>
              </a:endParaRPr>
            </a:p>
          </p:txBody>
        </p:sp>
      </p:grpSp>
      <p:grpSp>
        <p:nvGrpSpPr>
          <p:cNvPr id="119" name="Google Shape;119;p15"/>
          <p:cNvGrpSpPr/>
          <p:nvPr/>
        </p:nvGrpSpPr>
        <p:grpSpPr>
          <a:xfrm>
            <a:off x="511736" y="3207706"/>
            <a:ext cx="384300" cy="384300"/>
            <a:chOff x="8550276" y="2105026"/>
            <a:chExt cx="384300" cy="384300"/>
          </a:xfrm>
        </p:grpSpPr>
        <p:sp>
          <p:nvSpPr>
            <p:cNvPr id="120" name="Google Shape;120;p15"/>
            <p:cNvSpPr/>
            <p:nvPr/>
          </p:nvSpPr>
          <p:spPr>
            <a:xfrm>
              <a:off x="8550276" y="2105026"/>
              <a:ext cx="384300" cy="384300"/>
            </a:xfrm>
            <a:prstGeom prst="ellipse">
              <a:avLst/>
            </a:prstGeom>
            <a:noFill/>
            <a:ln w="1745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21" name="Google Shape;121;p15"/>
            <p:cNvSpPr/>
            <p:nvPr/>
          </p:nvSpPr>
          <p:spPr>
            <a:xfrm>
              <a:off x="8650288" y="2244726"/>
              <a:ext cx="188913" cy="127000"/>
            </a:xfrm>
            <a:custGeom>
              <a:avLst/>
              <a:gdLst/>
              <a:ahLst/>
              <a:cxnLst/>
              <a:rect l="l" t="t" r="r" b="b"/>
              <a:pathLst>
                <a:path w="119" h="80" extrusionOk="0">
                  <a:moveTo>
                    <a:pt x="119" y="0"/>
                  </a:moveTo>
                  <a:lnTo>
                    <a:pt x="39" y="80"/>
                  </a:lnTo>
                  <a:lnTo>
                    <a:pt x="0" y="41"/>
                  </a:lnTo>
                </a:path>
              </a:pathLst>
            </a:custGeom>
            <a:noFill/>
            <a:ln w="17450" cap="rnd" cmpd="sng">
              <a:solidFill>
                <a:schemeClr val="lt1"/>
              </a:solidFill>
              <a:prstDash val="solid"/>
              <a:round/>
              <a:headEnd type="none" w="med" len="med"/>
              <a:tailEnd type="none" w="med" len="med"/>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grpSp>
      <p:grpSp>
        <p:nvGrpSpPr>
          <p:cNvPr id="122" name="Google Shape;122;p15"/>
          <p:cNvGrpSpPr/>
          <p:nvPr/>
        </p:nvGrpSpPr>
        <p:grpSpPr>
          <a:xfrm>
            <a:off x="510301" y="3971883"/>
            <a:ext cx="384300" cy="384300"/>
            <a:chOff x="8550276" y="2105026"/>
            <a:chExt cx="384300" cy="384300"/>
          </a:xfrm>
        </p:grpSpPr>
        <p:sp>
          <p:nvSpPr>
            <p:cNvPr id="123" name="Google Shape;123;p15"/>
            <p:cNvSpPr/>
            <p:nvPr/>
          </p:nvSpPr>
          <p:spPr>
            <a:xfrm>
              <a:off x="8550276" y="2105026"/>
              <a:ext cx="384300" cy="384300"/>
            </a:xfrm>
            <a:prstGeom prst="ellipse">
              <a:avLst/>
            </a:prstGeom>
            <a:noFill/>
            <a:ln w="1745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24" name="Google Shape;124;p15"/>
            <p:cNvSpPr/>
            <p:nvPr/>
          </p:nvSpPr>
          <p:spPr>
            <a:xfrm>
              <a:off x="8650288" y="2244726"/>
              <a:ext cx="188913" cy="127000"/>
            </a:xfrm>
            <a:custGeom>
              <a:avLst/>
              <a:gdLst/>
              <a:ahLst/>
              <a:cxnLst/>
              <a:rect l="l" t="t" r="r" b="b"/>
              <a:pathLst>
                <a:path w="119" h="80" extrusionOk="0">
                  <a:moveTo>
                    <a:pt x="119" y="0"/>
                  </a:moveTo>
                  <a:lnTo>
                    <a:pt x="39" y="80"/>
                  </a:lnTo>
                  <a:lnTo>
                    <a:pt x="0" y="41"/>
                  </a:lnTo>
                </a:path>
              </a:pathLst>
            </a:custGeom>
            <a:noFill/>
            <a:ln w="17450" cap="rnd" cmpd="sng">
              <a:solidFill>
                <a:schemeClr val="lt1"/>
              </a:solidFill>
              <a:prstDash val="solid"/>
              <a:round/>
              <a:headEnd type="none" w="med" len="med"/>
              <a:tailEnd type="none" w="med" len="med"/>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grpSp>
      <p:grpSp>
        <p:nvGrpSpPr>
          <p:cNvPr id="125" name="Google Shape;125;p15"/>
          <p:cNvGrpSpPr/>
          <p:nvPr/>
        </p:nvGrpSpPr>
        <p:grpSpPr>
          <a:xfrm>
            <a:off x="559092" y="4717473"/>
            <a:ext cx="384300" cy="384300"/>
            <a:chOff x="8550276" y="2105026"/>
            <a:chExt cx="384300" cy="384300"/>
          </a:xfrm>
        </p:grpSpPr>
        <p:sp>
          <p:nvSpPr>
            <p:cNvPr id="126" name="Google Shape;126;p15"/>
            <p:cNvSpPr/>
            <p:nvPr/>
          </p:nvSpPr>
          <p:spPr>
            <a:xfrm>
              <a:off x="8550276" y="2105026"/>
              <a:ext cx="384300" cy="384300"/>
            </a:xfrm>
            <a:prstGeom prst="ellipse">
              <a:avLst/>
            </a:prstGeom>
            <a:noFill/>
            <a:ln w="1745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27" name="Google Shape;127;p15"/>
            <p:cNvSpPr/>
            <p:nvPr/>
          </p:nvSpPr>
          <p:spPr>
            <a:xfrm>
              <a:off x="8650288" y="2244726"/>
              <a:ext cx="188913" cy="127000"/>
            </a:xfrm>
            <a:custGeom>
              <a:avLst/>
              <a:gdLst/>
              <a:ahLst/>
              <a:cxnLst/>
              <a:rect l="l" t="t" r="r" b="b"/>
              <a:pathLst>
                <a:path w="119" h="80" extrusionOk="0">
                  <a:moveTo>
                    <a:pt x="119" y="0"/>
                  </a:moveTo>
                  <a:lnTo>
                    <a:pt x="39" y="80"/>
                  </a:lnTo>
                  <a:lnTo>
                    <a:pt x="0" y="41"/>
                  </a:lnTo>
                </a:path>
              </a:pathLst>
            </a:custGeom>
            <a:noFill/>
            <a:ln w="17450" cap="rnd" cmpd="sng">
              <a:solidFill>
                <a:schemeClr val="lt1"/>
              </a:solidFill>
              <a:prstDash val="solid"/>
              <a:round/>
              <a:headEnd type="none" w="med" len="med"/>
              <a:tailEnd type="none" w="med" len="med"/>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grpSp>
      <p:grpSp>
        <p:nvGrpSpPr>
          <p:cNvPr id="128" name="Google Shape;128;p15"/>
          <p:cNvGrpSpPr/>
          <p:nvPr/>
        </p:nvGrpSpPr>
        <p:grpSpPr>
          <a:xfrm>
            <a:off x="7285018" y="1931693"/>
            <a:ext cx="1441501" cy="3056924"/>
            <a:chOff x="7412038" y="2305050"/>
            <a:chExt cx="1223962" cy="2595600"/>
          </a:xfrm>
        </p:grpSpPr>
        <p:sp>
          <p:nvSpPr>
            <p:cNvPr id="129" name="Google Shape;129;p15"/>
            <p:cNvSpPr/>
            <p:nvPr/>
          </p:nvSpPr>
          <p:spPr>
            <a:xfrm>
              <a:off x="7412038" y="2305050"/>
              <a:ext cx="1217700" cy="2595600"/>
            </a:xfrm>
            <a:prstGeom prst="rect">
              <a:avLst/>
            </a:prstGeom>
            <a:no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0" name="Google Shape;130;p15"/>
            <p:cNvSpPr/>
            <p:nvPr/>
          </p:nvSpPr>
          <p:spPr>
            <a:xfrm>
              <a:off x="8161338" y="4395788"/>
              <a:ext cx="384175" cy="131763"/>
            </a:xfrm>
            <a:custGeom>
              <a:avLst/>
              <a:gdLst/>
              <a:ahLst/>
              <a:cxnLst/>
              <a:rect l="l" t="t" r="r" b="b"/>
              <a:pathLst>
                <a:path w="136" h="47" extrusionOk="0">
                  <a:moveTo>
                    <a:pt x="9" y="0"/>
                  </a:moveTo>
                  <a:cubicBezTo>
                    <a:pt x="7" y="2"/>
                    <a:pt x="7" y="2"/>
                    <a:pt x="7" y="2"/>
                  </a:cubicBezTo>
                  <a:cubicBezTo>
                    <a:pt x="2" y="9"/>
                    <a:pt x="0" y="18"/>
                    <a:pt x="4" y="26"/>
                  </a:cubicBezTo>
                  <a:cubicBezTo>
                    <a:pt x="5" y="29"/>
                    <a:pt x="5" y="32"/>
                    <a:pt x="5" y="34"/>
                  </a:cubicBezTo>
                  <a:cubicBezTo>
                    <a:pt x="5" y="47"/>
                    <a:pt x="5" y="47"/>
                    <a:pt x="5" y="47"/>
                  </a:cubicBezTo>
                  <a:cubicBezTo>
                    <a:pt x="39" y="47"/>
                    <a:pt x="39" y="47"/>
                    <a:pt x="39" y="47"/>
                  </a:cubicBezTo>
                  <a:cubicBezTo>
                    <a:pt x="39" y="36"/>
                    <a:pt x="39" y="36"/>
                    <a:pt x="39" y="36"/>
                  </a:cubicBezTo>
                  <a:cubicBezTo>
                    <a:pt x="51" y="45"/>
                    <a:pt x="51" y="45"/>
                    <a:pt x="51" y="45"/>
                  </a:cubicBezTo>
                  <a:cubicBezTo>
                    <a:pt x="53" y="46"/>
                    <a:pt x="56" y="47"/>
                    <a:pt x="58" y="47"/>
                  </a:cubicBezTo>
                  <a:cubicBezTo>
                    <a:pt x="133" y="47"/>
                    <a:pt x="133" y="47"/>
                    <a:pt x="133" y="47"/>
                  </a:cubicBezTo>
                  <a:cubicBezTo>
                    <a:pt x="133" y="46"/>
                    <a:pt x="133" y="46"/>
                    <a:pt x="133" y="46"/>
                  </a:cubicBezTo>
                  <a:cubicBezTo>
                    <a:pt x="136" y="41"/>
                    <a:pt x="134" y="35"/>
                    <a:pt x="130" y="31"/>
                  </a:cubicBezTo>
                  <a:cubicBezTo>
                    <a:pt x="130" y="31"/>
                    <a:pt x="129" y="31"/>
                    <a:pt x="129" y="31"/>
                  </a:cubicBezTo>
                  <a:cubicBezTo>
                    <a:pt x="103" y="29"/>
                    <a:pt x="103" y="29"/>
                    <a:pt x="103" y="29"/>
                  </a:cubicBezTo>
                  <a:cubicBezTo>
                    <a:pt x="94" y="28"/>
                    <a:pt x="87" y="25"/>
                    <a:pt x="81" y="19"/>
                  </a:cubicBezTo>
                  <a:cubicBezTo>
                    <a:pt x="61" y="0"/>
                    <a:pt x="61" y="0"/>
                    <a:pt x="61" y="0"/>
                  </a:cubicBezTo>
                  <a:lnTo>
                    <a:pt x="9" y="0"/>
                  </a:lnTo>
                  <a:close/>
                </a:path>
              </a:pathLst>
            </a:custGeom>
            <a:solidFill>
              <a:srgbClr val="000000"/>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1" name="Google Shape;131;p15"/>
            <p:cNvSpPr/>
            <p:nvPr/>
          </p:nvSpPr>
          <p:spPr>
            <a:xfrm>
              <a:off x="7626350" y="4670425"/>
              <a:ext cx="369887" cy="185738"/>
            </a:xfrm>
            <a:custGeom>
              <a:avLst/>
              <a:gdLst/>
              <a:ahLst/>
              <a:cxnLst/>
              <a:rect l="l" t="t" r="r" b="b"/>
              <a:pathLst>
                <a:path w="131" h="66" extrusionOk="0">
                  <a:moveTo>
                    <a:pt x="15" y="0"/>
                  </a:moveTo>
                  <a:cubicBezTo>
                    <a:pt x="11" y="4"/>
                    <a:pt x="11" y="4"/>
                    <a:pt x="11" y="4"/>
                  </a:cubicBezTo>
                  <a:cubicBezTo>
                    <a:pt x="8" y="7"/>
                    <a:pt x="6" y="12"/>
                    <a:pt x="5" y="16"/>
                  </a:cubicBezTo>
                  <a:cubicBezTo>
                    <a:pt x="3" y="24"/>
                    <a:pt x="3" y="24"/>
                    <a:pt x="3" y="24"/>
                  </a:cubicBezTo>
                  <a:cubicBezTo>
                    <a:pt x="3" y="26"/>
                    <a:pt x="3" y="27"/>
                    <a:pt x="2" y="28"/>
                  </a:cubicBezTo>
                  <a:cubicBezTo>
                    <a:pt x="0" y="35"/>
                    <a:pt x="0" y="35"/>
                    <a:pt x="0" y="35"/>
                  </a:cubicBezTo>
                  <a:cubicBezTo>
                    <a:pt x="29" y="48"/>
                    <a:pt x="29" y="48"/>
                    <a:pt x="29" y="48"/>
                  </a:cubicBezTo>
                  <a:cubicBezTo>
                    <a:pt x="34" y="40"/>
                    <a:pt x="34" y="40"/>
                    <a:pt x="34" y="40"/>
                  </a:cubicBezTo>
                  <a:cubicBezTo>
                    <a:pt x="61" y="62"/>
                    <a:pt x="61" y="62"/>
                    <a:pt x="61" y="62"/>
                  </a:cubicBezTo>
                  <a:cubicBezTo>
                    <a:pt x="64" y="64"/>
                    <a:pt x="67" y="66"/>
                    <a:pt x="71" y="66"/>
                  </a:cubicBezTo>
                  <a:cubicBezTo>
                    <a:pt x="128" y="66"/>
                    <a:pt x="128" y="66"/>
                    <a:pt x="128" y="66"/>
                  </a:cubicBezTo>
                  <a:cubicBezTo>
                    <a:pt x="131" y="61"/>
                    <a:pt x="130" y="54"/>
                    <a:pt x="126" y="51"/>
                  </a:cubicBezTo>
                  <a:cubicBezTo>
                    <a:pt x="123" y="49"/>
                    <a:pt x="123" y="49"/>
                    <a:pt x="123" y="49"/>
                  </a:cubicBezTo>
                  <a:cubicBezTo>
                    <a:pt x="100" y="44"/>
                    <a:pt x="100" y="44"/>
                    <a:pt x="100" y="44"/>
                  </a:cubicBezTo>
                  <a:cubicBezTo>
                    <a:pt x="91" y="42"/>
                    <a:pt x="83" y="37"/>
                    <a:pt x="78" y="30"/>
                  </a:cubicBezTo>
                  <a:cubicBezTo>
                    <a:pt x="66" y="13"/>
                    <a:pt x="66" y="13"/>
                    <a:pt x="66" y="13"/>
                  </a:cubicBezTo>
                  <a:lnTo>
                    <a:pt x="15" y="0"/>
                  </a:lnTo>
                  <a:close/>
                </a:path>
              </a:pathLst>
            </a:custGeom>
            <a:solidFill>
              <a:srgbClr val="000000"/>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2" name="Google Shape;132;p15"/>
            <p:cNvSpPr/>
            <p:nvPr/>
          </p:nvSpPr>
          <p:spPr>
            <a:xfrm>
              <a:off x="7669213" y="3375025"/>
              <a:ext cx="557212" cy="1331913"/>
            </a:xfrm>
            <a:custGeom>
              <a:avLst/>
              <a:gdLst/>
              <a:ahLst/>
              <a:cxnLst/>
              <a:rect l="l" t="t" r="r" b="b"/>
              <a:pathLst>
                <a:path w="198" h="474" extrusionOk="0">
                  <a:moveTo>
                    <a:pt x="82" y="0"/>
                  </a:moveTo>
                  <a:cubicBezTo>
                    <a:pt x="83" y="15"/>
                    <a:pt x="83" y="15"/>
                    <a:pt x="83" y="15"/>
                  </a:cubicBezTo>
                  <a:cubicBezTo>
                    <a:pt x="82" y="16"/>
                    <a:pt x="82" y="16"/>
                    <a:pt x="82" y="16"/>
                  </a:cubicBezTo>
                  <a:cubicBezTo>
                    <a:pt x="67" y="40"/>
                    <a:pt x="65" y="70"/>
                    <a:pt x="77" y="96"/>
                  </a:cubicBezTo>
                  <a:cubicBezTo>
                    <a:pt x="79" y="100"/>
                    <a:pt x="79" y="100"/>
                    <a:pt x="79" y="100"/>
                  </a:cubicBezTo>
                  <a:cubicBezTo>
                    <a:pt x="82" y="106"/>
                    <a:pt x="84" y="114"/>
                    <a:pt x="83" y="122"/>
                  </a:cubicBezTo>
                  <a:cubicBezTo>
                    <a:pt x="71" y="235"/>
                    <a:pt x="71" y="235"/>
                    <a:pt x="71" y="235"/>
                  </a:cubicBezTo>
                  <a:cubicBezTo>
                    <a:pt x="69" y="251"/>
                    <a:pt x="64" y="267"/>
                    <a:pt x="56" y="280"/>
                  </a:cubicBezTo>
                  <a:cubicBezTo>
                    <a:pt x="50" y="292"/>
                    <a:pt x="50" y="292"/>
                    <a:pt x="50" y="292"/>
                  </a:cubicBezTo>
                  <a:cubicBezTo>
                    <a:pt x="39" y="315"/>
                    <a:pt x="31" y="339"/>
                    <a:pt x="25" y="364"/>
                  </a:cubicBezTo>
                  <a:cubicBezTo>
                    <a:pt x="0" y="461"/>
                    <a:pt x="0" y="461"/>
                    <a:pt x="0" y="461"/>
                  </a:cubicBezTo>
                  <a:cubicBezTo>
                    <a:pt x="51" y="474"/>
                    <a:pt x="51" y="474"/>
                    <a:pt x="51" y="474"/>
                  </a:cubicBezTo>
                  <a:cubicBezTo>
                    <a:pt x="112" y="299"/>
                    <a:pt x="112" y="299"/>
                    <a:pt x="112" y="299"/>
                  </a:cubicBezTo>
                  <a:cubicBezTo>
                    <a:pt x="177" y="133"/>
                    <a:pt x="177" y="133"/>
                    <a:pt x="177" y="133"/>
                  </a:cubicBezTo>
                  <a:cubicBezTo>
                    <a:pt x="198" y="37"/>
                    <a:pt x="198" y="37"/>
                    <a:pt x="198" y="37"/>
                  </a:cubicBezTo>
                  <a:cubicBezTo>
                    <a:pt x="193" y="15"/>
                    <a:pt x="193" y="15"/>
                    <a:pt x="193" y="15"/>
                  </a:cubicBezTo>
                  <a:cubicBezTo>
                    <a:pt x="192" y="0"/>
                    <a:pt x="192" y="0"/>
                    <a:pt x="192" y="0"/>
                  </a:cubicBezTo>
                  <a:cubicBezTo>
                    <a:pt x="82" y="0"/>
                    <a:pt x="82" y="0"/>
                    <a:pt x="82" y="0"/>
                  </a:cubicBezTo>
                </a:path>
              </a:pathLst>
            </a:custGeom>
            <a:solidFill>
              <a:srgbClr val="272537"/>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3" name="Google Shape;133;p15"/>
            <p:cNvSpPr/>
            <p:nvPr/>
          </p:nvSpPr>
          <p:spPr>
            <a:xfrm>
              <a:off x="8021638" y="3479800"/>
              <a:ext cx="614362" cy="915988"/>
            </a:xfrm>
            <a:custGeom>
              <a:avLst/>
              <a:gdLst/>
              <a:ahLst/>
              <a:cxnLst/>
              <a:rect l="l" t="t" r="r" b="b"/>
              <a:pathLst>
                <a:path w="218" h="326" extrusionOk="0">
                  <a:moveTo>
                    <a:pt x="207" y="165"/>
                  </a:moveTo>
                  <a:cubicBezTo>
                    <a:pt x="111" y="326"/>
                    <a:pt x="111" y="326"/>
                    <a:pt x="111" y="326"/>
                  </a:cubicBezTo>
                  <a:cubicBezTo>
                    <a:pt x="59" y="326"/>
                    <a:pt x="59" y="326"/>
                    <a:pt x="59" y="326"/>
                  </a:cubicBezTo>
                  <a:cubicBezTo>
                    <a:pt x="109" y="213"/>
                    <a:pt x="109" y="213"/>
                    <a:pt x="109" y="213"/>
                  </a:cubicBezTo>
                  <a:cubicBezTo>
                    <a:pt x="114" y="201"/>
                    <a:pt x="120" y="190"/>
                    <a:pt x="126" y="180"/>
                  </a:cubicBezTo>
                  <a:cubicBezTo>
                    <a:pt x="140" y="156"/>
                    <a:pt x="140" y="156"/>
                    <a:pt x="140" y="156"/>
                  </a:cubicBezTo>
                  <a:cubicBezTo>
                    <a:pt x="141" y="154"/>
                    <a:pt x="140" y="152"/>
                    <a:pt x="139" y="151"/>
                  </a:cubicBezTo>
                  <a:cubicBezTo>
                    <a:pt x="0" y="63"/>
                    <a:pt x="0" y="63"/>
                    <a:pt x="0" y="63"/>
                  </a:cubicBezTo>
                  <a:cubicBezTo>
                    <a:pt x="73" y="0"/>
                    <a:pt x="73" y="0"/>
                    <a:pt x="73" y="0"/>
                  </a:cubicBezTo>
                  <a:cubicBezTo>
                    <a:pt x="201" y="112"/>
                    <a:pt x="201" y="112"/>
                    <a:pt x="201" y="112"/>
                  </a:cubicBezTo>
                  <a:cubicBezTo>
                    <a:pt x="215" y="126"/>
                    <a:pt x="218" y="148"/>
                    <a:pt x="207" y="165"/>
                  </a:cubicBezTo>
                </a:path>
              </a:pathLst>
            </a:custGeom>
            <a:solidFill>
              <a:srgbClr val="272537"/>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4" name="Google Shape;134;p15"/>
            <p:cNvSpPr/>
            <p:nvPr/>
          </p:nvSpPr>
          <p:spPr>
            <a:xfrm>
              <a:off x="8167688" y="3749675"/>
              <a:ext cx="28575" cy="15875"/>
            </a:xfrm>
            <a:custGeom>
              <a:avLst/>
              <a:gdLst/>
              <a:ahLst/>
              <a:cxnLst/>
              <a:rect l="l" t="t" r="r" b="b"/>
              <a:pathLst>
                <a:path w="18" h="10" extrusionOk="0">
                  <a:moveTo>
                    <a:pt x="0" y="0"/>
                  </a:moveTo>
                  <a:lnTo>
                    <a:pt x="0" y="0"/>
                  </a:lnTo>
                  <a:lnTo>
                    <a:pt x="0" y="0"/>
                  </a:lnTo>
                  <a:lnTo>
                    <a:pt x="18" y="10"/>
                  </a:lnTo>
                  <a:lnTo>
                    <a:pt x="18" y="10"/>
                  </a:lnTo>
                  <a:lnTo>
                    <a:pt x="0" y="0"/>
                  </a:lnTo>
                  <a:close/>
                </a:path>
              </a:pathLst>
            </a:custGeom>
            <a:solidFill>
              <a:srgbClr val="7C7C7C"/>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5" name="Google Shape;135;p15"/>
            <p:cNvSpPr/>
            <p:nvPr/>
          </p:nvSpPr>
          <p:spPr>
            <a:xfrm>
              <a:off x="8167688" y="3749675"/>
              <a:ext cx="28575" cy="15875"/>
            </a:xfrm>
            <a:custGeom>
              <a:avLst/>
              <a:gdLst/>
              <a:ahLst/>
              <a:cxnLst/>
              <a:rect l="l" t="t" r="r" b="b"/>
              <a:pathLst>
                <a:path w="18" h="10" extrusionOk="0">
                  <a:moveTo>
                    <a:pt x="0" y="0"/>
                  </a:moveTo>
                  <a:lnTo>
                    <a:pt x="0" y="0"/>
                  </a:lnTo>
                  <a:lnTo>
                    <a:pt x="0" y="0"/>
                  </a:lnTo>
                  <a:lnTo>
                    <a:pt x="18" y="10"/>
                  </a:lnTo>
                  <a:lnTo>
                    <a:pt x="18" y="10"/>
                  </a:lnTo>
                  <a:lnTo>
                    <a:pt x="0" y="0"/>
                  </a:lnTo>
                </a:path>
              </a:pathLst>
            </a:custGeom>
            <a:no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6" name="Google Shape;136;p15"/>
            <p:cNvSpPr/>
            <p:nvPr/>
          </p:nvSpPr>
          <p:spPr>
            <a:xfrm>
              <a:off x="8167688" y="3502025"/>
              <a:ext cx="66675" cy="263525"/>
            </a:xfrm>
            <a:custGeom>
              <a:avLst/>
              <a:gdLst/>
              <a:ahLst/>
              <a:cxnLst/>
              <a:rect l="l" t="t" r="r" b="b"/>
              <a:pathLst>
                <a:path w="24" h="94" extrusionOk="0">
                  <a:moveTo>
                    <a:pt x="21" y="0"/>
                  </a:moveTo>
                  <a:cubicBezTo>
                    <a:pt x="18" y="21"/>
                    <a:pt x="13" y="45"/>
                    <a:pt x="7" y="65"/>
                  </a:cubicBezTo>
                  <a:cubicBezTo>
                    <a:pt x="4" y="76"/>
                    <a:pt x="0" y="87"/>
                    <a:pt x="0" y="88"/>
                  </a:cubicBezTo>
                  <a:cubicBezTo>
                    <a:pt x="10" y="94"/>
                    <a:pt x="10" y="94"/>
                    <a:pt x="10" y="94"/>
                  </a:cubicBezTo>
                  <a:cubicBezTo>
                    <a:pt x="19" y="73"/>
                    <a:pt x="21" y="53"/>
                    <a:pt x="23" y="38"/>
                  </a:cubicBezTo>
                  <a:cubicBezTo>
                    <a:pt x="24" y="25"/>
                    <a:pt x="22" y="6"/>
                    <a:pt x="21" y="0"/>
                  </a:cubicBezTo>
                </a:path>
              </a:pathLst>
            </a:custGeom>
            <a:solidFill>
              <a:srgbClr val="1B1A26"/>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7" name="Google Shape;137;p15"/>
            <p:cNvSpPr/>
            <p:nvPr/>
          </p:nvSpPr>
          <p:spPr>
            <a:xfrm>
              <a:off x="7899400" y="3375025"/>
              <a:ext cx="312600" cy="42900"/>
            </a:xfrm>
            <a:prstGeom prst="rect">
              <a:avLst/>
            </a:prstGeom>
            <a:solidFill>
              <a:srgbClr val="5D320A"/>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8" name="Google Shape;138;p15"/>
            <p:cNvSpPr/>
            <p:nvPr/>
          </p:nvSpPr>
          <p:spPr>
            <a:xfrm>
              <a:off x="7932738" y="3375025"/>
              <a:ext cx="14400" cy="42900"/>
            </a:xfrm>
            <a:prstGeom prst="rect">
              <a:avLst/>
            </a:prstGeom>
            <a:solidFill>
              <a:srgbClr val="272537"/>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39" name="Google Shape;139;p15"/>
            <p:cNvSpPr/>
            <p:nvPr/>
          </p:nvSpPr>
          <p:spPr>
            <a:xfrm>
              <a:off x="8105775" y="3375025"/>
              <a:ext cx="14400" cy="42900"/>
            </a:xfrm>
            <a:prstGeom prst="rect">
              <a:avLst/>
            </a:prstGeom>
            <a:solidFill>
              <a:srgbClr val="272537"/>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0" name="Google Shape;140;p15"/>
            <p:cNvSpPr/>
            <p:nvPr/>
          </p:nvSpPr>
          <p:spPr>
            <a:xfrm>
              <a:off x="8207375" y="3375025"/>
              <a:ext cx="4800" cy="42900"/>
            </a:xfrm>
            <a:prstGeom prst="rect">
              <a:avLst/>
            </a:prstGeom>
            <a:solidFill>
              <a:srgbClr val="D6D2CE"/>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1" name="Google Shape;141;p15"/>
            <p:cNvSpPr/>
            <p:nvPr/>
          </p:nvSpPr>
          <p:spPr>
            <a:xfrm>
              <a:off x="7494588" y="3662363"/>
              <a:ext cx="604837" cy="415925"/>
            </a:xfrm>
            <a:custGeom>
              <a:avLst/>
              <a:gdLst/>
              <a:ahLst/>
              <a:cxnLst/>
              <a:rect l="l" t="t" r="r" b="b"/>
              <a:pathLst>
                <a:path w="215" h="148" extrusionOk="0">
                  <a:moveTo>
                    <a:pt x="0" y="135"/>
                  </a:moveTo>
                  <a:cubicBezTo>
                    <a:pt x="0" y="137"/>
                    <a:pt x="2" y="139"/>
                    <a:pt x="4" y="139"/>
                  </a:cubicBezTo>
                  <a:cubicBezTo>
                    <a:pt x="205" y="147"/>
                    <a:pt x="205" y="147"/>
                    <a:pt x="205" y="147"/>
                  </a:cubicBezTo>
                  <a:cubicBezTo>
                    <a:pt x="208" y="148"/>
                    <a:pt x="210" y="146"/>
                    <a:pt x="210" y="143"/>
                  </a:cubicBezTo>
                  <a:cubicBezTo>
                    <a:pt x="215" y="13"/>
                    <a:pt x="215" y="13"/>
                    <a:pt x="215" y="13"/>
                  </a:cubicBezTo>
                  <a:cubicBezTo>
                    <a:pt x="215" y="10"/>
                    <a:pt x="213" y="8"/>
                    <a:pt x="211" y="8"/>
                  </a:cubicBezTo>
                  <a:cubicBezTo>
                    <a:pt x="10" y="0"/>
                    <a:pt x="10" y="0"/>
                    <a:pt x="10" y="0"/>
                  </a:cubicBezTo>
                  <a:cubicBezTo>
                    <a:pt x="7" y="0"/>
                    <a:pt x="5" y="2"/>
                    <a:pt x="5" y="5"/>
                  </a:cubicBezTo>
                  <a:lnTo>
                    <a:pt x="0" y="135"/>
                  </a:lnTo>
                  <a:close/>
                </a:path>
              </a:pathLst>
            </a:custGeom>
            <a:solidFill>
              <a:srgbClr val="060B0F"/>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2" name="Google Shape;142;p15"/>
            <p:cNvSpPr/>
            <p:nvPr/>
          </p:nvSpPr>
          <p:spPr>
            <a:xfrm>
              <a:off x="7727950" y="3619500"/>
              <a:ext cx="152400" cy="90488"/>
            </a:xfrm>
            <a:custGeom>
              <a:avLst/>
              <a:gdLst/>
              <a:ahLst/>
              <a:cxnLst/>
              <a:rect l="l" t="t" r="r" b="b"/>
              <a:pathLst>
                <a:path w="54" h="32" extrusionOk="0">
                  <a:moveTo>
                    <a:pt x="46" y="32"/>
                  </a:moveTo>
                  <a:cubicBezTo>
                    <a:pt x="47" y="13"/>
                    <a:pt x="47" y="13"/>
                    <a:pt x="47" y="13"/>
                  </a:cubicBezTo>
                  <a:cubicBezTo>
                    <a:pt x="47" y="11"/>
                    <a:pt x="45" y="9"/>
                    <a:pt x="43" y="9"/>
                  </a:cubicBezTo>
                  <a:cubicBezTo>
                    <a:pt x="13" y="8"/>
                    <a:pt x="13" y="8"/>
                    <a:pt x="13" y="8"/>
                  </a:cubicBezTo>
                  <a:cubicBezTo>
                    <a:pt x="11" y="8"/>
                    <a:pt x="9" y="9"/>
                    <a:pt x="9" y="11"/>
                  </a:cubicBezTo>
                  <a:cubicBezTo>
                    <a:pt x="8" y="30"/>
                    <a:pt x="8" y="30"/>
                    <a:pt x="8" y="30"/>
                  </a:cubicBezTo>
                  <a:cubicBezTo>
                    <a:pt x="0" y="30"/>
                    <a:pt x="0" y="30"/>
                    <a:pt x="0" y="30"/>
                  </a:cubicBezTo>
                  <a:cubicBezTo>
                    <a:pt x="1" y="11"/>
                    <a:pt x="1" y="11"/>
                    <a:pt x="1" y="11"/>
                  </a:cubicBezTo>
                  <a:cubicBezTo>
                    <a:pt x="1" y="5"/>
                    <a:pt x="7" y="0"/>
                    <a:pt x="13" y="0"/>
                  </a:cubicBezTo>
                  <a:cubicBezTo>
                    <a:pt x="43" y="1"/>
                    <a:pt x="43" y="1"/>
                    <a:pt x="43" y="1"/>
                  </a:cubicBezTo>
                  <a:cubicBezTo>
                    <a:pt x="49" y="2"/>
                    <a:pt x="54" y="7"/>
                    <a:pt x="54" y="13"/>
                  </a:cubicBezTo>
                  <a:cubicBezTo>
                    <a:pt x="53" y="32"/>
                    <a:pt x="53" y="32"/>
                    <a:pt x="53" y="32"/>
                  </a:cubicBezTo>
                  <a:lnTo>
                    <a:pt x="46" y="32"/>
                  </a:lnTo>
                  <a:close/>
                </a:path>
              </a:pathLst>
            </a:custGeom>
            <a:solidFill>
              <a:srgbClr val="E6E6E6"/>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3" name="Google Shape;143;p15"/>
            <p:cNvSpPr/>
            <p:nvPr/>
          </p:nvSpPr>
          <p:spPr>
            <a:xfrm>
              <a:off x="7502525" y="3662363"/>
              <a:ext cx="596900" cy="193675"/>
            </a:xfrm>
            <a:custGeom>
              <a:avLst/>
              <a:gdLst/>
              <a:ahLst/>
              <a:cxnLst/>
              <a:rect l="l" t="t" r="r" b="b"/>
              <a:pathLst>
                <a:path w="212" h="69" extrusionOk="0">
                  <a:moveTo>
                    <a:pt x="7" y="0"/>
                  </a:moveTo>
                  <a:cubicBezTo>
                    <a:pt x="208" y="8"/>
                    <a:pt x="208" y="8"/>
                    <a:pt x="208" y="8"/>
                  </a:cubicBezTo>
                  <a:cubicBezTo>
                    <a:pt x="210" y="8"/>
                    <a:pt x="212" y="10"/>
                    <a:pt x="212" y="13"/>
                  </a:cubicBezTo>
                  <a:cubicBezTo>
                    <a:pt x="210" y="65"/>
                    <a:pt x="210" y="65"/>
                    <a:pt x="210" y="65"/>
                  </a:cubicBezTo>
                  <a:cubicBezTo>
                    <a:pt x="210" y="68"/>
                    <a:pt x="208" y="69"/>
                    <a:pt x="206" y="69"/>
                  </a:cubicBezTo>
                  <a:cubicBezTo>
                    <a:pt x="4" y="61"/>
                    <a:pt x="4" y="61"/>
                    <a:pt x="4" y="61"/>
                  </a:cubicBezTo>
                  <a:cubicBezTo>
                    <a:pt x="2" y="61"/>
                    <a:pt x="0" y="59"/>
                    <a:pt x="0" y="57"/>
                  </a:cubicBezTo>
                  <a:cubicBezTo>
                    <a:pt x="2" y="5"/>
                    <a:pt x="2" y="5"/>
                    <a:pt x="2" y="5"/>
                  </a:cubicBezTo>
                  <a:cubicBezTo>
                    <a:pt x="2" y="2"/>
                    <a:pt x="4" y="0"/>
                    <a:pt x="7" y="0"/>
                  </a:cubicBezTo>
                  <a:close/>
                </a:path>
              </a:pathLst>
            </a:custGeom>
            <a:solidFill>
              <a:srgbClr val="0C161E"/>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4" name="Google Shape;144;p15"/>
            <p:cNvSpPr/>
            <p:nvPr/>
          </p:nvSpPr>
          <p:spPr>
            <a:xfrm>
              <a:off x="7770813" y="3787775"/>
              <a:ext cx="55562" cy="115888"/>
            </a:xfrm>
            <a:custGeom>
              <a:avLst/>
              <a:gdLst/>
              <a:ahLst/>
              <a:cxnLst/>
              <a:rect l="l" t="t" r="r" b="b"/>
              <a:pathLst>
                <a:path w="20" h="41" extrusionOk="0">
                  <a:moveTo>
                    <a:pt x="0" y="36"/>
                  </a:moveTo>
                  <a:cubicBezTo>
                    <a:pt x="0" y="38"/>
                    <a:pt x="2" y="40"/>
                    <a:pt x="5" y="40"/>
                  </a:cubicBezTo>
                  <a:cubicBezTo>
                    <a:pt x="14" y="41"/>
                    <a:pt x="14" y="41"/>
                    <a:pt x="14" y="41"/>
                  </a:cubicBezTo>
                  <a:cubicBezTo>
                    <a:pt x="16" y="41"/>
                    <a:pt x="18" y="39"/>
                    <a:pt x="18" y="36"/>
                  </a:cubicBezTo>
                  <a:cubicBezTo>
                    <a:pt x="20" y="5"/>
                    <a:pt x="20" y="5"/>
                    <a:pt x="20" y="5"/>
                  </a:cubicBezTo>
                  <a:cubicBezTo>
                    <a:pt x="20" y="3"/>
                    <a:pt x="18" y="1"/>
                    <a:pt x="15" y="0"/>
                  </a:cubicBezTo>
                  <a:cubicBezTo>
                    <a:pt x="6" y="0"/>
                    <a:pt x="6" y="0"/>
                    <a:pt x="6" y="0"/>
                  </a:cubicBezTo>
                  <a:cubicBezTo>
                    <a:pt x="4" y="0"/>
                    <a:pt x="2" y="2"/>
                    <a:pt x="2" y="4"/>
                  </a:cubicBezTo>
                  <a:lnTo>
                    <a:pt x="0" y="36"/>
                  </a:lnTo>
                  <a:close/>
                </a:path>
              </a:pathLst>
            </a:custGeom>
            <a:solidFill>
              <a:srgbClr val="F2F2F2"/>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5" name="Google Shape;145;p15"/>
            <p:cNvSpPr/>
            <p:nvPr/>
          </p:nvSpPr>
          <p:spPr>
            <a:xfrm>
              <a:off x="7761288" y="3810000"/>
              <a:ext cx="73025" cy="71438"/>
            </a:xfrm>
            <a:custGeom>
              <a:avLst/>
              <a:gdLst/>
              <a:ahLst/>
              <a:cxnLst/>
              <a:rect l="l" t="t" r="r" b="b"/>
              <a:pathLst>
                <a:path w="26" h="25" extrusionOk="0">
                  <a:moveTo>
                    <a:pt x="0" y="20"/>
                  </a:moveTo>
                  <a:cubicBezTo>
                    <a:pt x="0" y="22"/>
                    <a:pt x="2" y="24"/>
                    <a:pt x="5" y="24"/>
                  </a:cubicBezTo>
                  <a:cubicBezTo>
                    <a:pt x="20" y="25"/>
                    <a:pt x="20" y="25"/>
                    <a:pt x="20" y="25"/>
                  </a:cubicBezTo>
                  <a:cubicBezTo>
                    <a:pt x="23" y="25"/>
                    <a:pt x="25" y="23"/>
                    <a:pt x="25" y="21"/>
                  </a:cubicBezTo>
                  <a:cubicBezTo>
                    <a:pt x="26" y="5"/>
                    <a:pt x="26" y="5"/>
                    <a:pt x="26" y="5"/>
                  </a:cubicBezTo>
                  <a:cubicBezTo>
                    <a:pt x="26" y="3"/>
                    <a:pt x="24" y="1"/>
                    <a:pt x="21" y="0"/>
                  </a:cubicBezTo>
                  <a:cubicBezTo>
                    <a:pt x="6" y="0"/>
                    <a:pt x="6" y="0"/>
                    <a:pt x="6" y="0"/>
                  </a:cubicBezTo>
                  <a:cubicBezTo>
                    <a:pt x="3" y="0"/>
                    <a:pt x="1" y="2"/>
                    <a:pt x="1" y="4"/>
                  </a:cubicBezTo>
                  <a:lnTo>
                    <a:pt x="0" y="20"/>
                  </a:lnTo>
                  <a:close/>
                </a:path>
              </a:pathLst>
            </a:custGeom>
            <a:solidFill>
              <a:srgbClr val="CCCCCC"/>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6" name="Google Shape;146;p15"/>
            <p:cNvSpPr/>
            <p:nvPr/>
          </p:nvSpPr>
          <p:spPr>
            <a:xfrm>
              <a:off x="8437563" y="3422650"/>
              <a:ext cx="192087" cy="192088"/>
            </a:xfrm>
            <a:custGeom>
              <a:avLst/>
              <a:gdLst/>
              <a:ahLst/>
              <a:cxnLst/>
              <a:rect l="l" t="t" r="r" b="b"/>
              <a:pathLst>
                <a:path w="68" h="68" extrusionOk="0">
                  <a:moveTo>
                    <a:pt x="0" y="21"/>
                  </a:moveTo>
                  <a:cubicBezTo>
                    <a:pt x="10" y="31"/>
                    <a:pt x="10" y="31"/>
                    <a:pt x="10" y="31"/>
                  </a:cubicBezTo>
                  <a:cubicBezTo>
                    <a:pt x="11" y="33"/>
                    <a:pt x="12" y="34"/>
                    <a:pt x="13" y="37"/>
                  </a:cubicBezTo>
                  <a:cubicBezTo>
                    <a:pt x="13" y="37"/>
                    <a:pt x="13" y="37"/>
                    <a:pt x="13" y="37"/>
                  </a:cubicBezTo>
                  <a:cubicBezTo>
                    <a:pt x="13" y="40"/>
                    <a:pt x="15" y="44"/>
                    <a:pt x="18" y="46"/>
                  </a:cubicBezTo>
                  <a:cubicBezTo>
                    <a:pt x="21" y="49"/>
                    <a:pt x="24" y="52"/>
                    <a:pt x="26" y="54"/>
                  </a:cubicBezTo>
                  <a:cubicBezTo>
                    <a:pt x="29" y="57"/>
                    <a:pt x="33" y="59"/>
                    <a:pt x="36" y="61"/>
                  </a:cubicBezTo>
                  <a:cubicBezTo>
                    <a:pt x="45" y="67"/>
                    <a:pt x="45" y="67"/>
                    <a:pt x="45" y="67"/>
                  </a:cubicBezTo>
                  <a:cubicBezTo>
                    <a:pt x="47" y="68"/>
                    <a:pt x="49" y="68"/>
                    <a:pt x="51" y="68"/>
                  </a:cubicBezTo>
                  <a:cubicBezTo>
                    <a:pt x="60" y="66"/>
                    <a:pt x="60" y="66"/>
                    <a:pt x="60" y="66"/>
                  </a:cubicBezTo>
                  <a:cubicBezTo>
                    <a:pt x="64" y="66"/>
                    <a:pt x="66" y="63"/>
                    <a:pt x="67" y="59"/>
                  </a:cubicBezTo>
                  <a:cubicBezTo>
                    <a:pt x="68" y="53"/>
                    <a:pt x="68" y="53"/>
                    <a:pt x="68" y="53"/>
                  </a:cubicBezTo>
                  <a:cubicBezTo>
                    <a:pt x="68" y="51"/>
                    <a:pt x="68" y="49"/>
                    <a:pt x="66" y="47"/>
                  </a:cubicBezTo>
                  <a:cubicBezTo>
                    <a:pt x="54" y="31"/>
                    <a:pt x="54" y="31"/>
                    <a:pt x="54" y="31"/>
                  </a:cubicBezTo>
                  <a:cubicBezTo>
                    <a:pt x="54" y="30"/>
                    <a:pt x="54" y="29"/>
                    <a:pt x="55" y="29"/>
                  </a:cubicBezTo>
                  <a:cubicBezTo>
                    <a:pt x="64" y="31"/>
                    <a:pt x="64" y="31"/>
                    <a:pt x="64" y="31"/>
                  </a:cubicBezTo>
                  <a:cubicBezTo>
                    <a:pt x="66" y="32"/>
                    <a:pt x="67" y="30"/>
                    <a:pt x="68" y="28"/>
                  </a:cubicBezTo>
                  <a:cubicBezTo>
                    <a:pt x="68" y="27"/>
                    <a:pt x="67" y="25"/>
                    <a:pt x="66" y="24"/>
                  </a:cubicBezTo>
                  <a:cubicBezTo>
                    <a:pt x="48" y="16"/>
                    <a:pt x="48" y="16"/>
                    <a:pt x="48" y="16"/>
                  </a:cubicBezTo>
                  <a:cubicBezTo>
                    <a:pt x="44" y="14"/>
                    <a:pt x="41" y="13"/>
                    <a:pt x="37" y="13"/>
                  </a:cubicBezTo>
                  <a:cubicBezTo>
                    <a:pt x="36" y="13"/>
                    <a:pt x="36" y="13"/>
                    <a:pt x="36" y="13"/>
                  </a:cubicBezTo>
                  <a:cubicBezTo>
                    <a:pt x="33" y="13"/>
                    <a:pt x="30" y="12"/>
                    <a:pt x="28" y="10"/>
                  </a:cubicBezTo>
                  <a:cubicBezTo>
                    <a:pt x="14" y="0"/>
                    <a:pt x="14" y="0"/>
                    <a:pt x="14" y="0"/>
                  </a:cubicBezTo>
                  <a:lnTo>
                    <a:pt x="0" y="21"/>
                  </a:lnTo>
                  <a:close/>
                </a:path>
              </a:pathLst>
            </a:custGeom>
            <a:solidFill>
              <a:srgbClr val="F0D0B4"/>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7" name="Google Shape;147;p15"/>
            <p:cNvSpPr/>
            <p:nvPr/>
          </p:nvSpPr>
          <p:spPr>
            <a:xfrm>
              <a:off x="7869238" y="2794000"/>
              <a:ext cx="641350" cy="715963"/>
            </a:xfrm>
            <a:custGeom>
              <a:avLst/>
              <a:gdLst/>
              <a:ahLst/>
              <a:cxnLst/>
              <a:rect l="l" t="t" r="r" b="b"/>
              <a:pathLst>
                <a:path w="228" h="255" extrusionOk="0">
                  <a:moveTo>
                    <a:pt x="211" y="255"/>
                  </a:moveTo>
                  <a:cubicBezTo>
                    <a:pt x="228" y="232"/>
                    <a:pt x="228" y="232"/>
                    <a:pt x="228" y="232"/>
                  </a:cubicBezTo>
                  <a:cubicBezTo>
                    <a:pt x="143" y="142"/>
                    <a:pt x="143" y="142"/>
                    <a:pt x="143" y="142"/>
                  </a:cubicBezTo>
                  <a:cubicBezTo>
                    <a:pt x="138" y="136"/>
                    <a:pt x="133" y="130"/>
                    <a:pt x="128" y="123"/>
                  </a:cubicBezTo>
                  <a:cubicBezTo>
                    <a:pt x="51" y="0"/>
                    <a:pt x="51" y="0"/>
                    <a:pt x="51" y="0"/>
                  </a:cubicBezTo>
                  <a:cubicBezTo>
                    <a:pt x="0" y="15"/>
                    <a:pt x="0" y="15"/>
                    <a:pt x="0" y="15"/>
                  </a:cubicBezTo>
                  <a:cubicBezTo>
                    <a:pt x="14" y="94"/>
                    <a:pt x="14" y="94"/>
                    <a:pt x="14" y="94"/>
                  </a:cubicBezTo>
                  <a:cubicBezTo>
                    <a:pt x="83" y="165"/>
                    <a:pt x="83" y="165"/>
                    <a:pt x="83" y="165"/>
                  </a:cubicBezTo>
                  <a:cubicBezTo>
                    <a:pt x="89" y="172"/>
                    <a:pt x="97" y="178"/>
                    <a:pt x="105" y="184"/>
                  </a:cubicBezTo>
                  <a:cubicBezTo>
                    <a:pt x="211" y="255"/>
                    <a:pt x="211" y="255"/>
                    <a:pt x="211" y="255"/>
                  </a:cubicBezTo>
                </a:path>
              </a:pathLst>
            </a:custGeom>
            <a:solidFill>
              <a:srgbClr val="F2F2F2"/>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8" name="Google Shape;148;p15"/>
            <p:cNvSpPr/>
            <p:nvPr/>
          </p:nvSpPr>
          <p:spPr>
            <a:xfrm>
              <a:off x="8037513" y="2381250"/>
              <a:ext cx="293687" cy="336550"/>
            </a:xfrm>
            <a:custGeom>
              <a:avLst/>
              <a:gdLst/>
              <a:ahLst/>
              <a:cxnLst/>
              <a:rect l="l" t="t" r="r" b="b"/>
              <a:pathLst>
                <a:path w="104" h="120" extrusionOk="0">
                  <a:moveTo>
                    <a:pt x="0" y="109"/>
                  </a:moveTo>
                  <a:cubicBezTo>
                    <a:pt x="0" y="78"/>
                    <a:pt x="0" y="78"/>
                    <a:pt x="0" y="78"/>
                  </a:cubicBezTo>
                  <a:cubicBezTo>
                    <a:pt x="0" y="15"/>
                    <a:pt x="0" y="15"/>
                    <a:pt x="0" y="15"/>
                  </a:cubicBezTo>
                  <a:cubicBezTo>
                    <a:pt x="72" y="0"/>
                    <a:pt x="72" y="0"/>
                    <a:pt x="72" y="0"/>
                  </a:cubicBezTo>
                  <a:cubicBezTo>
                    <a:pt x="82" y="17"/>
                    <a:pt x="82" y="17"/>
                    <a:pt x="82" y="17"/>
                  </a:cubicBezTo>
                  <a:cubicBezTo>
                    <a:pt x="84" y="20"/>
                    <a:pt x="85" y="23"/>
                    <a:pt x="85" y="27"/>
                  </a:cubicBezTo>
                  <a:cubicBezTo>
                    <a:pt x="85" y="32"/>
                    <a:pt x="85" y="32"/>
                    <a:pt x="85" y="32"/>
                  </a:cubicBezTo>
                  <a:cubicBezTo>
                    <a:pt x="85" y="33"/>
                    <a:pt x="85" y="35"/>
                    <a:pt x="86" y="36"/>
                  </a:cubicBezTo>
                  <a:cubicBezTo>
                    <a:pt x="103" y="55"/>
                    <a:pt x="103" y="55"/>
                    <a:pt x="103" y="55"/>
                  </a:cubicBezTo>
                  <a:cubicBezTo>
                    <a:pt x="104" y="56"/>
                    <a:pt x="104" y="58"/>
                    <a:pt x="102" y="59"/>
                  </a:cubicBezTo>
                  <a:cubicBezTo>
                    <a:pt x="94" y="61"/>
                    <a:pt x="94" y="61"/>
                    <a:pt x="94" y="61"/>
                  </a:cubicBezTo>
                  <a:cubicBezTo>
                    <a:pt x="93" y="61"/>
                    <a:pt x="92" y="62"/>
                    <a:pt x="92" y="63"/>
                  </a:cubicBezTo>
                  <a:cubicBezTo>
                    <a:pt x="92" y="88"/>
                    <a:pt x="92" y="88"/>
                    <a:pt x="92" y="88"/>
                  </a:cubicBezTo>
                  <a:cubicBezTo>
                    <a:pt x="92" y="93"/>
                    <a:pt x="88" y="97"/>
                    <a:pt x="83" y="98"/>
                  </a:cubicBezTo>
                  <a:cubicBezTo>
                    <a:pt x="68" y="98"/>
                    <a:pt x="68" y="98"/>
                    <a:pt x="68" y="98"/>
                  </a:cubicBezTo>
                  <a:cubicBezTo>
                    <a:pt x="64" y="98"/>
                    <a:pt x="60" y="101"/>
                    <a:pt x="59" y="105"/>
                  </a:cubicBezTo>
                  <a:cubicBezTo>
                    <a:pt x="56" y="120"/>
                    <a:pt x="56" y="120"/>
                    <a:pt x="56" y="120"/>
                  </a:cubicBezTo>
                  <a:cubicBezTo>
                    <a:pt x="0" y="109"/>
                    <a:pt x="0" y="109"/>
                    <a:pt x="0" y="109"/>
                  </a:cubicBezTo>
                </a:path>
              </a:pathLst>
            </a:custGeom>
            <a:solidFill>
              <a:srgbClr val="F0D0B4"/>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49" name="Google Shape;149;p15"/>
            <p:cNvSpPr/>
            <p:nvPr/>
          </p:nvSpPr>
          <p:spPr>
            <a:xfrm>
              <a:off x="7961313" y="2308225"/>
              <a:ext cx="307975" cy="292100"/>
            </a:xfrm>
            <a:custGeom>
              <a:avLst/>
              <a:gdLst/>
              <a:ahLst/>
              <a:cxnLst/>
              <a:rect l="l" t="t" r="r" b="b"/>
              <a:pathLst>
                <a:path w="109" h="104" extrusionOk="0">
                  <a:moveTo>
                    <a:pt x="27" y="104"/>
                  </a:moveTo>
                  <a:cubicBezTo>
                    <a:pt x="37" y="104"/>
                    <a:pt x="37" y="104"/>
                    <a:pt x="37" y="104"/>
                  </a:cubicBezTo>
                  <a:cubicBezTo>
                    <a:pt x="40" y="104"/>
                    <a:pt x="43" y="102"/>
                    <a:pt x="44" y="99"/>
                  </a:cubicBezTo>
                  <a:cubicBezTo>
                    <a:pt x="51" y="82"/>
                    <a:pt x="51" y="82"/>
                    <a:pt x="51" y="82"/>
                  </a:cubicBezTo>
                  <a:cubicBezTo>
                    <a:pt x="52" y="80"/>
                    <a:pt x="52" y="77"/>
                    <a:pt x="51" y="74"/>
                  </a:cubicBezTo>
                  <a:cubicBezTo>
                    <a:pt x="49" y="70"/>
                    <a:pt x="49" y="70"/>
                    <a:pt x="49" y="70"/>
                  </a:cubicBezTo>
                  <a:cubicBezTo>
                    <a:pt x="48" y="68"/>
                    <a:pt x="48" y="66"/>
                    <a:pt x="48" y="65"/>
                  </a:cubicBezTo>
                  <a:cubicBezTo>
                    <a:pt x="49" y="60"/>
                    <a:pt x="53" y="58"/>
                    <a:pt x="57" y="58"/>
                  </a:cubicBezTo>
                  <a:cubicBezTo>
                    <a:pt x="59" y="59"/>
                    <a:pt x="59" y="59"/>
                    <a:pt x="59" y="59"/>
                  </a:cubicBezTo>
                  <a:cubicBezTo>
                    <a:pt x="62" y="59"/>
                    <a:pt x="64" y="61"/>
                    <a:pt x="65" y="63"/>
                  </a:cubicBezTo>
                  <a:cubicBezTo>
                    <a:pt x="66" y="64"/>
                    <a:pt x="66" y="64"/>
                    <a:pt x="66" y="64"/>
                  </a:cubicBezTo>
                  <a:cubicBezTo>
                    <a:pt x="69" y="69"/>
                    <a:pt x="70" y="74"/>
                    <a:pt x="70" y="80"/>
                  </a:cubicBezTo>
                  <a:cubicBezTo>
                    <a:pt x="70" y="81"/>
                    <a:pt x="70" y="81"/>
                    <a:pt x="70" y="81"/>
                  </a:cubicBezTo>
                  <a:cubicBezTo>
                    <a:pt x="70" y="83"/>
                    <a:pt x="72" y="84"/>
                    <a:pt x="73" y="84"/>
                  </a:cubicBezTo>
                  <a:cubicBezTo>
                    <a:pt x="75" y="84"/>
                    <a:pt x="77" y="83"/>
                    <a:pt x="77" y="81"/>
                  </a:cubicBezTo>
                  <a:cubicBezTo>
                    <a:pt x="79" y="51"/>
                    <a:pt x="79" y="51"/>
                    <a:pt x="79" y="51"/>
                  </a:cubicBezTo>
                  <a:cubicBezTo>
                    <a:pt x="79" y="49"/>
                    <a:pt x="80" y="47"/>
                    <a:pt x="81" y="46"/>
                  </a:cubicBezTo>
                  <a:cubicBezTo>
                    <a:pt x="82" y="45"/>
                    <a:pt x="82" y="45"/>
                    <a:pt x="82" y="45"/>
                  </a:cubicBezTo>
                  <a:cubicBezTo>
                    <a:pt x="83" y="43"/>
                    <a:pt x="84" y="42"/>
                    <a:pt x="85" y="39"/>
                  </a:cubicBezTo>
                  <a:cubicBezTo>
                    <a:pt x="85" y="35"/>
                    <a:pt x="88" y="32"/>
                    <a:pt x="92" y="31"/>
                  </a:cubicBezTo>
                  <a:cubicBezTo>
                    <a:pt x="101" y="30"/>
                    <a:pt x="101" y="30"/>
                    <a:pt x="101" y="30"/>
                  </a:cubicBezTo>
                  <a:cubicBezTo>
                    <a:pt x="105" y="25"/>
                    <a:pt x="105" y="25"/>
                    <a:pt x="105" y="25"/>
                  </a:cubicBezTo>
                  <a:cubicBezTo>
                    <a:pt x="109" y="19"/>
                    <a:pt x="108" y="10"/>
                    <a:pt x="101" y="6"/>
                  </a:cubicBezTo>
                  <a:cubicBezTo>
                    <a:pt x="95" y="2"/>
                    <a:pt x="88" y="0"/>
                    <a:pt x="81" y="0"/>
                  </a:cubicBezTo>
                  <a:cubicBezTo>
                    <a:pt x="65" y="1"/>
                    <a:pt x="37" y="4"/>
                    <a:pt x="17" y="19"/>
                  </a:cubicBezTo>
                  <a:cubicBezTo>
                    <a:pt x="0" y="33"/>
                    <a:pt x="3" y="55"/>
                    <a:pt x="8" y="71"/>
                  </a:cubicBezTo>
                  <a:cubicBezTo>
                    <a:pt x="11" y="79"/>
                    <a:pt x="15" y="87"/>
                    <a:pt x="20" y="95"/>
                  </a:cubicBezTo>
                  <a:lnTo>
                    <a:pt x="27" y="104"/>
                  </a:lnTo>
                  <a:close/>
                </a:path>
              </a:pathLst>
            </a:custGeom>
            <a:solidFill>
              <a:srgbClr val="000000"/>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0" name="Google Shape;150;p15"/>
            <p:cNvSpPr/>
            <p:nvPr/>
          </p:nvSpPr>
          <p:spPr>
            <a:xfrm>
              <a:off x="7815263" y="2651125"/>
              <a:ext cx="457200" cy="723900"/>
            </a:xfrm>
            <a:custGeom>
              <a:avLst/>
              <a:gdLst/>
              <a:ahLst/>
              <a:cxnLst/>
              <a:rect l="l" t="t" r="r" b="b"/>
              <a:pathLst>
                <a:path w="162" h="258" extrusionOk="0">
                  <a:moveTo>
                    <a:pt x="161" y="135"/>
                  </a:moveTo>
                  <a:cubicBezTo>
                    <a:pt x="140" y="258"/>
                    <a:pt x="140" y="258"/>
                    <a:pt x="140" y="258"/>
                  </a:cubicBezTo>
                  <a:cubicBezTo>
                    <a:pt x="30" y="258"/>
                    <a:pt x="30" y="258"/>
                    <a:pt x="30" y="258"/>
                  </a:cubicBezTo>
                  <a:cubicBezTo>
                    <a:pt x="27" y="222"/>
                    <a:pt x="27" y="222"/>
                    <a:pt x="27" y="222"/>
                  </a:cubicBezTo>
                  <a:cubicBezTo>
                    <a:pt x="25" y="203"/>
                    <a:pt x="25" y="203"/>
                    <a:pt x="25" y="203"/>
                  </a:cubicBezTo>
                  <a:cubicBezTo>
                    <a:pt x="25" y="197"/>
                    <a:pt x="24" y="192"/>
                    <a:pt x="23" y="186"/>
                  </a:cubicBezTo>
                  <a:cubicBezTo>
                    <a:pt x="21" y="179"/>
                    <a:pt x="21" y="179"/>
                    <a:pt x="21" y="179"/>
                  </a:cubicBezTo>
                  <a:cubicBezTo>
                    <a:pt x="7" y="109"/>
                    <a:pt x="7" y="109"/>
                    <a:pt x="7" y="109"/>
                  </a:cubicBezTo>
                  <a:cubicBezTo>
                    <a:pt x="0" y="78"/>
                    <a:pt x="13" y="46"/>
                    <a:pt x="39" y="28"/>
                  </a:cubicBezTo>
                  <a:cubicBezTo>
                    <a:pt x="79" y="0"/>
                    <a:pt x="79" y="0"/>
                    <a:pt x="79" y="0"/>
                  </a:cubicBezTo>
                  <a:cubicBezTo>
                    <a:pt x="135" y="24"/>
                    <a:pt x="135" y="24"/>
                    <a:pt x="135" y="24"/>
                  </a:cubicBezTo>
                  <a:cubicBezTo>
                    <a:pt x="156" y="94"/>
                    <a:pt x="156" y="94"/>
                    <a:pt x="156" y="94"/>
                  </a:cubicBezTo>
                  <a:cubicBezTo>
                    <a:pt x="160" y="108"/>
                    <a:pt x="162" y="121"/>
                    <a:pt x="161" y="135"/>
                  </a:cubicBezTo>
                </a:path>
              </a:pathLst>
            </a:custGeom>
            <a:solidFill>
              <a:srgbClr val="FFFFFF"/>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1" name="Google Shape;151;p15"/>
            <p:cNvSpPr/>
            <p:nvPr/>
          </p:nvSpPr>
          <p:spPr>
            <a:xfrm>
              <a:off x="7874000" y="2959100"/>
              <a:ext cx="184150" cy="314325"/>
            </a:xfrm>
            <a:custGeom>
              <a:avLst/>
              <a:gdLst/>
              <a:ahLst/>
              <a:cxnLst/>
              <a:rect l="l" t="t" r="r" b="b"/>
              <a:pathLst>
                <a:path w="65" h="112" extrusionOk="0">
                  <a:moveTo>
                    <a:pt x="65" y="0"/>
                  </a:moveTo>
                  <a:cubicBezTo>
                    <a:pt x="0" y="69"/>
                    <a:pt x="0" y="69"/>
                    <a:pt x="0" y="69"/>
                  </a:cubicBezTo>
                  <a:cubicBezTo>
                    <a:pt x="2" y="76"/>
                    <a:pt x="2" y="76"/>
                    <a:pt x="2" y="76"/>
                  </a:cubicBezTo>
                  <a:cubicBezTo>
                    <a:pt x="3" y="82"/>
                    <a:pt x="4" y="87"/>
                    <a:pt x="4" y="93"/>
                  </a:cubicBezTo>
                  <a:cubicBezTo>
                    <a:pt x="6" y="112"/>
                    <a:pt x="6" y="112"/>
                    <a:pt x="6" y="112"/>
                  </a:cubicBezTo>
                  <a:cubicBezTo>
                    <a:pt x="20" y="67"/>
                    <a:pt x="64" y="2"/>
                    <a:pt x="65" y="0"/>
                  </a:cubicBezTo>
                </a:path>
              </a:pathLst>
            </a:custGeom>
            <a:solidFill>
              <a:srgbClr val="B2B2B2"/>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2" name="Google Shape;152;p15"/>
            <p:cNvSpPr/>
            <p:nvPr/>
          </p:nvSpPr>
          <p:spPr>
            <a:xfrm>
              <a:off x="7750175" y="3473450"/>
              <a:ext cx="152400" cy="188913"/>
            </a:xfrm>
            <a:custGeom>
              <a:avLst/>
              <a:gdLst/>
              <a:ahLst/>
              <a:cxnLst/>
              <a:rect l="l" t="t" r="r" b="b"/>
              <a:pathLst>
                <a:path w="54" h="67" extrusionOk="0">
                  <a:moveTo>
                    <a:pt x="6" y="5"/>
                  </a:moveTo>
                  <a:cubicBezTo>
                    <a:pt x="6" y="20"/>
                    <a:pt x="6" y="20"/>
                    <a:pt x="6" y="20"/>
                  </a:cubicBezTo>
                  <a:cubicBezTo>
                    <a:pt x="6" y="23"/>
                    <a:pt x="5" y="25"/>
                    <a:pt x="4" y="27"/>
                  </a:cubicBezTo>
                  <a:cubicBezTo>
                    <a:pt x="1" y="30"/>
                    <a:pt x="0" y="34"/>
                    <a:pt x="1" y="38"/>
                  </a:cubicBezTo>
                  <a:cubicBezTo>
                    <a:pt x="1" y="55"/>
                    <a:pt x="1" y="55"/>
                    <a:pt x="1" y="55"/>
                  </a:cubicBezTo>
                  <a:cubicBezTo>
                    <a:pt x="1" y="56"/>
                    <a:pt x="1" y="57"/>
                    <a:pt x="1" y="58"/>
                  </a:cubicBezTo>
                  <a:cubicBezTo>
                    <a:pt x="1" y="60"/>
                    <a:pt x="1" y="60"/>
                    <a:pt x="1" y="60"/>
                  </a:cubicBezTo>
                  <a:cubicBezTo>
                    <a:pt x="1" y="62"/>
                    <a:pt x="2" y="64"/>
                    <a:pt x="4" y="64"/>
                  </a:cubicBezTo>
                  <a:cubicBezTo>
                    <a:pt x="18" y="66"/>
                    <a:pt x="18" y="66"/>
                    <a:pt x="18" y="66"/>
                  </a:cubicBezTo>
                  <a:cubicBezTo>
                    <a:pt x="22" y="67"/>
                    <a:pt x="25" y="67"/>
                    <a:pt x="28" y="67"/>
                  </a:cubicBezTo>
                  <a:cubicBezTo>
                    <a:pt x="37" y="65"/>
                    <a:pt x="37" y="65"/>
                    <a:pt x="37" y="65"/>
                  </a:cubicBezTo>
                  <a:cubicBezTo>
                    <a:pt x="38" y="65"/>
                    <a:pt x="39" y="64"/>
                    <a:pt x="39" y="63"/>
                  </a:cubicBezTo>
                  <a:cubicBezTo>
                    <a:pt x="40" y="54"/>
                    <a:pt x="40" y="54"/>
                    <a:pt x="40" y="54"/>
                  </a:cubicBezTo>
                  <a:cubicBezTo>
                    <a:pt x="40" y="53"/>
                    <a:pt x="41" y="53"/>
                    <a:pt x="41" y="53"/>
                  </a:cubicBezTo>
                  <a:cubicBezTo>
                    <a:pt x="46" y="61"/>
                    <a:pt x="46" y="61"/>
                    <a:pt x="46" y="61"/>
                  </a:cubicBezTo>
                  <a:cubicBezTo>
                    <a:pt x="48" y="63"/>
                    <a:pt x="50" y="63"/>
                    <a:pt x="52" y="62"/>
                  </a:cubicBezTo>
                  <a:cubicBezTo>
                    <a:pt x="53" y="61"/>
                    <a:pt x="54" y="59"/>
                    <a:pt x="53" y="57"/>
                  </a:cubicBezTo>
                  <a:cubicBezTo>
                    <a:pt x="46" y="38"/>
                    <a:pt x="46" y="38"/>
                    <a:pt x="46" y="38"/>
                  </a:cubicBezTo>
                  <a:cubicBezTo>
                    <a:pt x="45" y="34"/>
                    <a:pt x="43" y="31"/>
                    <a:pt x="40" y="28"/>
                  </a:cubicBezTo>
                  <a:cubicBezTo>
                    <a:pt x="39" y="27"/>
                    <a:pt x="39" y="27"/>
                    <a:pt x="39" y="27"/>
                  </a:cubicBezTo>
                  <a:cubicBezTo>
                    <a:pt x="37" y="24"/>
                    <a:pt x="36" y="21"/>
                    <a:pt x="35" y="18"/>
                  </a:cubicBezTo>
                  <a:cubicBezTo>
                    <a:pt x="32" y="0"/>
                    <a:pt x="32" y="0"/>
                    <a:pt x="32" y="0"/>
                  </a:cubicBezTo>
                  <a:lnTo>
                    <a:pt x="6" y="5"/>
                  </a:lnTo>
                  <a:close/>
                </a:path>
              </a:pathLst>
            </a:custGeom>
            <a:solidFill>
              <a:srgbClr val="F0D0B4"/>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3" name="Google Shape;153;p15"/>
            <p:cNvSpPr/>
            <p:nvPr/>
          </p:nvSpPr>
          <p:spPr>
            <a:xfrm>
              <a:off x="7710488" y="2768600"/>
              <a:ext cx="384175" cy="758825"/>
            </a:xfrm>
            <a:custGeom>
              <a:avLst/>
              <a:gdLst/>
              <a:ahLst/>
              <a:cxnLst/>
              <a:rect l="l" t="t" r="r" b="b"/>
              <a:pathLst>
                <a:path w="136" h="270" extrusionOk="0">
                  <a:moveTo>
                    <a:pt x="64" y="2"/>
                  </a:moveTo>
                  <a:cubicBezTo>
                    <a:pt x="29" y="70"/>
                    <a:pt x="29" y="70"/>
                    <a:pt x="29" y="70"/>
                  </a:cubicBezTo>
                  <a:cubicBezTo>
                    <a:pt x="7" y="115"/>
                    <a:pt x="0" y="166"/>
                    <a:pt x="8" y="215"/>
                  </a:cubicBezTo>
                  <a:cubicBezTo>
                    <a:pt x="18" y="270"/>
                    <a:pt x="18" y="270"/>
                    <a:pt x="18" y="270"/>
                  </a:cubicBezTo>
                  <a:cubicBezTo>
                    <a:pt x="51" y="270"/>
                    <a:pt x="51" y="270"/>
                    <a:pt x="51" y="270"/>
                  </a:cubicBezTo>
                  <a:cubicBezTo>
                    <a:pt x="54" y="189"/>
                    <a:pt x="54" y="189"/>
                    <a:pt x="54" y="189"/>
                  </a:cubicBezTo>
                  <a:cubicBezTo>
                    <a:pt x="55" y="166"/>
                    <a:pt x="63" y="143"/>
                    <a:pt x="78" y="125"/>
                  </a:cubicBezTo>
                  <a:cubicBezTo>
                    <a:pt x="136" y="52"/>
                    <a:pt x="136" y="52"/>
                    <a:pt x="136" y="52"/>
                  </a:cubicBezTo>
                  <a:cubicBezTo>
                    <a:pt x="123" y="0"/>
                    <a:pt x="123" y="0"/>
                    <a:pt x="123" y="0"/>
                  </a:cubicBezTo>
                  <a:lnTo>
                    <a:pt x="64" y="2"/>
                  </a:lnTo>
                  <a:close/>
                </a:path>
              </a:pathLst>
            </a:custGeom>
            <a:solidFill>
              <a:srgbClr val="FFFFFF"/>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4" name="Google Shape;154;p15"/>
            <p:cNvSpPr/>
            <p:nvPr/>
          </p:nvSpPr>
          <p:spPr>
            <a:xfrm>
              <a:off x="8196263" y="2706688"/>
              <a:ext cx="30162" cy="50800"/>
            </a:xfrm>
            <a:custGeom>
              <a:avLst/>
              <a:gdLst/>
              <a:ahLst/>
              <a:cxnLst/>
              <a:rect l="l" t="t" r="r" b="b"/>
              <a:pathLst>
                <a:path w="11" h="18" extrusionOk="0">
                  <a:moveTo>
                    <a:pt x="1" y="0"/>
                  </a:moveTo>
                  <a:cubicBezTo>
                    <a:pt x="7" y="5"/>
                    <a:pt x="7" y="5"/>
                    <a:pt x="7" y="5"/>
                  </a:cubicBezTo>
                  <a:cubicBezTo>
                    <a:pt x="8" y="6"/>
                    <a:pt x="9" y="8"/>
                    <a:pt x="10" y="9"/>
                  </a:cubicBezTo>
                  <a:cubicBezTo>
                    <a:pt x="11" y="14"/>
                    <a:pt x="11" y="14"/>
                    <a:pt x="11" y="14"/>
                  </a:cubicBezTo>
                  <a:cubicBezTo>
                    <a:pt x="11" y="15"/>
                    <a:pt x="11" y="15"/>
                    <a:pt x="10" y="16"/>
                  </a:cubicBezTo>
                  <a:cubicBezTo>
                    <a:pt x="4" y="18"/>
                    <a:pt x="4" y="18"/>
                    <a:pt x="4" y="18"/>
                  </a:cubicBezTo>
                  <a:cubicBezTo>
                    <a:pt x="0" y="4"/>
                    <a:pt x="0" y="4"/>
                    <a:pt x="0" y="4"/>
                  </a:cubicBezTo>
                  <a:cubicBezTo>
                    <a:pt x="1" y="0"/>
                    <a:pt x="1" y="0"/>
                    <a:pt x="1" y="0"/>
                  </a:cubicBezTo>
                </a:path>
              </a:pathLst>
            </a:custGeom>
            <a:solidFill>
              <a:srgbClr val="C1272D"/>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5" name="Google Shape;155;p15"/>
            <p:cNvSpPr/>
            <p:nvPr/>
          </p:nvSpPr>
          <p:spPr>
            <a:xfrm>
              <a:off x="8207375" y="2749550"/>
              <a:ext cx="103187" cy="657225"/>
            </a:xfrm>
            <a:custGeom>
              <a:avLst/>
              <a:gdLst/>
              <a:ahLst/>
              <a:cxnLst/>
              <a:rect l="l" t="t" r="r" b="b"/>
              <a:pathLst>
                <a:path w="37" h="234" extrusionOk="0">
                  <a:moveTo>
                    <a:pt x="7" y="0"/>
                  </a:moveTo>
                  <a:cubicBezTo>
                    <a:pt x="29" y="62"/>
                    <a:pt x="29" y="62"/>
                    <a:pt x="29" y="62"/>
                  </a:cubicBezTo>
                  <a:cubicBezTo>
                    <a:pt x="32" y="70"/>
                    <a:pt x="33" y="79"/>
                    <a:pt x="33" y="88"/>
                  </a:cubicBezTo>
                  <a:cubicBezTo>
                    <a:pt x="37" y="221"/>
                    <a:pt x="37" y="221"/>
                    <a:pt x="37" y="221"/>
                  </a:cubicBezTo>
                  <a:cubicBezTo>
                    <a:pt x="28" y="234"/>
                    <a:pt x="28" y="234"/>
                    <a:pt x="28" y="234"/>
                  </a:cubicBezTo>
                  <a:cubicBezTo>
                    <a:pt x="16" y="221"/>
                    <a:pt x="16" y="221"/>
                    <a:pt x="16" y="221"/>
                  </a:cubicBezTo>
                  <a:cubicBezTo>
                    <a:pt x="21" y="80"/>
                    <a:pt x="21" y="80"/>
                    <a:pt x="21" y="80"/>
                  </a:cubicBezTo>
                  <a:cubicBezTo>
                    <a:pt x="21" y="77"/>
                    <a:pt x="20" y="74"/>
                    <a:pt x="19" y="71"/>
                  </a:cubicBezTo>
                  <a:cubicBezTo>
                    <a:pt x="0" y="3"/>
                    <a:pt x="0" y="3"/>
                    <a:pt x="0" y="3"/>
                  </a:cubicBezTo>
                  <a:lnTo>
                    <a:pt x="7" y="0"/>
                  </a:lnTo>
                  <a:close/>
                </a:path>
              </a:pathLst>
            </a:custGeom>
            <a:solidFill>
              <a:srgbClr val="ED1C24"/>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6" name="Google Shape;156;p15"/>
            <p:cNvSpPr/>
            <p:nvPr/>
          </p:nvSpPr>
          <p:spPr>
            <a:xfrm>
              <a:off x="8029575" y="2655888"/>
              <a:ext cx="1500" cy="1500"/>
            </a:xfrm>
            <a:prstGeom prst="rect">
              <a:avLst/>
            </a:prstGeom>
            <a:solidFill>
              <a:srgbClr val="7C7C7C"/>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7" name="Google Shape;157;p15"/>
            <p:cNvSpPr/>
            <p:nvPr/>
          </p:nvSpPr>
          <p:spPr>
            <a:xfrm>
              <a:off x="8029575" y="2655888"/>
              <a:ext cx="0" cy="0"/>
            </a:xfrm>
            <a:custGeom>
              <a:avLst/>
              <a:gdLst/>
              <a:ahLst/>
              <a:cxnLst/>
              <a:rect l="l" t="t" r="r" b="b"/>
              <a:pathLst>
                <a:path w="120000" h="120000" extrusionOk="0">
                  <a:moveTo>
                    <a:pt x="0" y="0"/>
                  </a:moveTo>
                  <a:lnTo>
                    <a:pt x="0" y="0"/>
                  </a:lnTo>
                  <a:lnTo>
                    <a:pt x="0" y="0"/>
                  </a:lnTo>
                  <a:lnTo>
                    <a:pt x="0" y="0"/>
                  </a:lnTo>
                </a:path>
              </a:pathLst>
            </a:custGeom>
            <a:no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8" name="Google Shape;158;p15"/>
            <p:cNvSpPr/>
            <p:nvPr/>
          </p:nvSpPr>
          <p:spPr>
            <a:xfrm>
              <a:off x="8029575" y="2655888"/>
              <a:ext cx="168275" cy="130175"/>
            </a:xfrm>
            <a:custGeom>
              <a:avLst/>
              <a:gdLst/>
              <a:ahLst/>
              <a:cxnLst/>
              <a:rect l="l" t="t" r="r" b="b"/>
              <a:pathLst>
                <a:path w="106" h="82" extrusionOk="0">
                  <a:moveTo>
                    <a:pt x="0" y="0"/>
                  </a:moveTo>
                  <a:lnTo>
                    <a:pt x="0" y="0"/>
                  </a:lnTo>
                  <a:lnTo>
                    <a:pt x="98" y="82"/>
                  </a:lnTo>
                  <a:lnTo>
                    <a:pt x="106" y="50"/>
                  </a:lnTo>
                  <a:lnTo>
                    <a:pt x="0" y="0"/>
                  </a:lnTo>
                  <a:close/>
                </a:path>
              </a:pathLst>
            </a:custGeom>
            <a:solidFill>
              <a:srgbClr val="B2B2B2"/>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59" name="Google Shape;159;p15"/>
            <p:cNvSpPr/>
            <p:nvPr/>
          </p:nvSpPr>
          <p:spPr>
            <a:xfrm>
              <a:off x="8029575" y="2655888"/>
              <a:ext cx="168275" cy="130175"/>
            </a:xfrm>
            <a:custGeom>
              <a:avLst/>
              <a:gdLst/>
              <a:ahLst/>
              <a:cxnLst/>
              <a:rect l="l" t="t" r="r" b="b"/>
              <a:pathLst>
                <a:path w="106" h="82" extrusionOk="0">
                  <a:moveTo>
                    <a:pt x="0" y="0"/>
                  </a:moveTo>
                  <a:lnTo>
                    <a:pt x="0" y="0"/>
                  </a:lnTo>
                  <a:lnTo>
                    <a:pt x="98" y="82"/>
                  </a:lnTo>
                  <a:lnTo>
                    <a:pt x="106" y="50"/>
                  </a:lnTo>
                  <a:lnTo>
                    <a:pt x="0" y="0"/>
                  </a:lnTo>
                </a:path>
              </a:pathLst>
            </a:custGeom>
            <a:no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sp>
          <p:nvSpPr>
            <p:cNvPr id="160" name="Google Shape;160;p15"/>
            <p:cNvSpPr/>
            <p:nvPr/>
          </p:nvSpPr>
          <p:spPr>
            <a:xfrm>
              <a:off x="8029575" y="2616200"/>
              <a:ext cx="182562" cy="152400"/>
            </a:xfrm>
            <a:custGeom>
              <a:avLst/>
              <a:gdLst/>
              <a:ahLst/>
              <a:cxnLst/>
              <a:rect l="l" t="t" r="r" b="b"/>
              <a:pathLst>
                <a:path w="65" h="54" extrusionOk="0">
                  <a:moveTo>
                    <a:pt x="3" y="1"/>
                  </a:moveTo>
                  <a:cubicBezTo>
                    <a:pt x="63" y="28"/>
                    <a:pt x="63" y="28"/>
                    <a:pt x="63" y="28"/>
                  </a:cubicBezTo>
                  <a:cubicBezTo>
                    <a:pt x="64" y="28"/>
                    <a:pt x="65" y="30"/>
                    <a:pt x="64" y="31"/>
                  </a:cubicBezTo>
                  <a:cubicBezTo>
                    <a:pt x="55" y="54"/>
                    <a:pt x="55" y="54"/>
                    <a:pt x="55" y="54"/>
                  </a:cubicBezTo>
                  <a:cubicBezTo>
                    <a:pt x="0" y="14"/>
                    <a:pt x="0" y="14"/>
                    <a:pt x="0" y="14"/>
                  </a:cubicBezTo>
                  <a:cubicBezTo>
                    <a:pt x="1" y="1"/>
                    <a:pt x="1" y="1"/>
                    <a:pt x="1" y="1"/>
                  </a:cubicBezTo>
                  <a:cubicBezTo>
                    <a:pt x="1" y="1"/>
                    <a:pt x="2" y="0"/>
                    <a:pt x="3" y="1"/>
                  </a:cubicBezTo>
                  <a:close/>
                </a:path>
              </a:pathLst>
            </a:custGeom>
            <a:solidFill>
              <a:srgbClr val="F2F2F2"/>
            </a:solidFill>
            <a:ln>
              <a:noFill/>
            </a:ln>
          </p:spPr>
          <p:txBody>
            <a:bodyPr spcFirstLastPara="1" wrap="square" lIns="91433" tIns="45700" rIns="91433" bIns="45700" anchor="t" anchorCtr="0">
              <a:noAutofit/>
            </a:bodyPr>
            <a:lstStyle/>
            <a:p>
              <a:endParaRPr sz="1867" dirty="0">
                <a:solidFill>
                  <a:schemeClr val="dk1"/>
                </a:solidFill>
                <a:latin typeface="Arial"/>
                <a:ea typeface="Arial"/>
                <a:cs typeface="Arial"/>
                <a:sym typeface="Arial"/>
              </a:endParaRPr>
            </a:p>
          </p:txBody>
        </p:sp>
      </p:grpSp>
      <p:sp>
        <p:nvSpPr>
          <p:cNvPr id="161" name="Google Shape;161;p15"/>
          <p:cNvSpPr txBox="1">
            <a:spLocks noGrp="1"/>
          </p:cNvSpPr>
          <p:nvPr>
            <p:ph type="title"/>
          </p:nvPr>
        </p:nvSpPr>
        <p:spPr>
          <a:xfrm>
            <a:off x="203848" y="133346"/>
            <a:ext cx="4847736" cy="831600"/>
          </a:xfrm>
          <a:prstGeom prst="rect">
            <a:avLst/>
          </a:prstGeom>
        </p:spPr>
        <p:txBody>
          <a:bodyPr spcFirstLastPara="1" vert="horz" wrap="square" lIns="121900" tIns="121900" rIns="121900" bIns="121900" rtlCol="0" anchor="t" anchorCtr="0">
            <a:normAutofit fontScale="90000"/>
          </a:bodyPr>
          <a:lstStyle/>
          <a:p>
            <a:pPr>
              <a:spcBef>
                <a:spcPts val="0"/>
              </a:spcBef>
            </a:pPr>
            <a:r>
              <a:rPr lang="zh-CN" dirty="0"/>
              <a:t>Executive Summary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96DC2C0E-6C9B-42A9-9ACB-3A4A8015C733}"/>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dirty="0">
                <a:solidFill>
                  <a:schemeClr val="bg1"/>
                </a:solidFill>
                <a:latin typeface="+mj-lt"/>
                <a:ea typeface="+mj-ea"/>
                <a:cs typeface="+mj-cs"/>
              </a:rPr>
              <a:t>Project Requirements </a:t>
            </a:r>
          </a:p>
        </p:txBody>
      </p:sp>
      <p:sp>
        <p:nvSpPr>
          <p:cNvPr id="23"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6" name="Content Placeholder 15" descr="Timeline&#10;&#10;Description automatically generated">
            <a:extLst>
              <a:ext uri="{FF2B5EF4-FFF2-40B4-BE49-F238E27FC236}">
                <a16:creationId xmlns:a16="http://schemas.microsoft.com/office/drawing/2014/main" id="{5C36EC33-6A82-47BF-92FA-BEEB2A74897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09609" y="704504"/>
            <a:ext cx="9873465" cy="3456530"/>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graphicFrame>
        <p:nvGraphicFramePr>
          <p:cNvPr id="14" name="Content Placeholder 9">
            <a:extLst>
              <a:ext uri="{FF2B5EF4-FFF2-40B4-BE49-F238E27FC236}">
                <a16:creationId xmlns:a16="http://schemas.microsoft.com/office/drawing/2014/main" id="{62B6005E-767F-473C-BB66-963374431FCF}"/>
              </a:ext>
            </a:extLst>
          </p:cNvPr>
          <p:cNvGraphicFramePr>
            <a:graphicFrameLocks noGrp="1"/>
          </p:cNvGraphicFramePr>
          <p:nvPr>
            <p:ph sz="half" idx="1"/>
            <p:extLst>
              <p:ext uri="{D42A27DB-BD31-4B8C-83A1-F6EECF244321}">
                <p14:modId xmlns:p14="http://schemas.microsoft.com/office/powerpoint/2010/main" val="1890800904"/>
              </p:ext>
            </p:extLst>
          </p:nvPr>
        </p:nvGraphicFramePr>
        <p:xfrm>
          <a:off x="4991383" y="3998019"/>
          <a:ext cx="6382966" cy="221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904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5"/>
        <p:cNvGrpSpPr/>
        <p:nvPr/>
      </p:nvGrpSpPr>
      <p:grpSpPr>
        <a:xfrm>
          <a:off x="0" y="0"/>
          <a:ext cx="0" cy="0"/>
          <a:chOff x="0" y="0"/>
          <a:chExt cx="0" cy="0"/>
        </a:xfrm>
      </p:grpSpPr>
      <p:sp>
        <p:nvSpPr>
          <p:cNvPr id="166" name="Google Shape;166;p16"/>
          <p:cNvSpPr txBox="1"/>
          <p:nvPr/>
        </p:nvSpPr>
        <p:spPr>
          <a:xfrm>
            <a:off x="3811477" y="144590"/>
            <a:ext cx="4631663" cy="791349"/>
          </a:xfrm>
          <a:prstGeom prst="rect">
            <a:avLst/>
          </a:prstGeom>
          <a:noFill/>
          <a:ln>
            <a:noFill/>
          </a:ln>
        </p:spPr>
        <p:txBody>
          <a:bodyPr spcFirstLastPara="1" wrap="square" lIns="91433" tIns="45700" rIns="91433" bIns="45700" anchor="t" anchorCtr="0">
            <a:noAutofit/>
          </a:bodyPr>
          <a:lstStyle/>
          <a:p>
            <a:pPr>
              <a:lnSpc>
                <a:spcPct val="90000"/>
              </a:lnSpc>
              <a:buClr>
                <a:schemeClr val="dk1"/>
              </a:buClr>
              <a:buSzPts val="2100"/>
            </a:pPr>
            <a:r>
              <a:rPr lang="en-US" sz="4400" b="1" dirty="0">
                <a:solidFill>
                  <a:schemeClr val="bg1"/>
                </a:solidFill>
                <a:latin typeface="+mj-lt"/>
              </a:rPr>
              <a:t>Process Roadmap</a:t>
            </a:r>
          </a:p>
        </p:txBody>
      </p:sp>
      <p:grpSp>
        <p:nvGrpSpPr>
          <p:cNvPr id="168" name="Google Shape;168;p16"/>
          <p:cNvGrpSpPr/>
          <p:nvPr/>
        </p:nvGrpSpPr>
        <p:grpSpPr>
          <a:xfrm>
            <a:off x="830732" y="1176132"/>
            <a:ext cx="10361473" cy="5537277"/>
            <a:chOff x="1891177" y="1962498"/>
            <a:chExt cx="7312399" cy="4225597"/>
          </a:xfrm>
        </p:grpSpPr>
        <p:sp>
          <p:nvSpPr>
            <p:cNvPr id="169" name="Google Shape;169;p16"/>
            <p:cNvSpPr txBox="1"/>
            <p:nvPr/>
          </p:nvSpPr>
          <p:spPr>
            <a:xfrm>
              <a:off x="3410209" y="2039307"/>
              <a:ext cx="928200" cy="360300"/>
            </a:xfrm>
            <a:prstGeom prst="rect">
              <a:avLst/>
            </a:prstGeom>
            <a:noFill/>
            <a:ln>
              <a:noFill/>
            </a:ln>
          </p:spPr>
          <p:txBody>
            <a:bodyPr spcFirstLastPara="1" wrap="square" lIns="91433" tIns="45700" rIns="91433" bIns="45700" anchor="t" anchorCtr="0">
              <a:noAutofit/>
            </a:bodyPr>
            <a:lstStyle/>
            <a:p>
              <a:pPr algn="ctr"/>
              <a:r>
                <a:rPr lang="en-US" altLang="zh-CN" sz="2400" dirty="0">
                  <a:solidFill>
                    <a:schemeClr val="accent2"/>
                  </a:solidFill>
                </a:rPr>
                <a:t>EDA</a:t>
              </a:r>
              <a:endParaRPr sz="2400" dirty="0">
                <a:solidFill>
                  <a:schemeClr val="accent2"/>
                </a:solidFill>
              </a:endParaRPr>
            </a:p>
            <a:p>
              <a:pPr algn="ctr"/>
              <a:endParaRPr sz="2400" dirty="0">
                <a:solidFill>
                  <a:schemeClr val="accent2"/>
                </a:solidFill>
              </a:endParaRPr>
            </a:p>
          </p:txBody>
        </p:sp>
        <p:sp>
          <p:nvSpPr>
            <p:cNvPr id="170" name="Google Shape;170;p16"/>
            <p:cNvSpPr txBox="1"/>
            <p:nvPr/>
          </p:nvSpPr>
          <p:spPr>
            <a:xfrm>
              <a:off x="4809668" y="1991606"/>
              <a:ext cx="1653900" cy="361800"/>
            </a:xfrm>
            <a:prstGeom prst="rect">
              <a:avLst/>
            </a:prstGeom>
            <a:noFill/>
            <a:ln>
              <a:noFill/>
            </a:ln>
          </p:spPr>
          <p:txBody>
            <a:bodyPr spcFirstLastPara="1" wrap="square" lIns="91433" tIns="45700" rIns="91433" bIns="45700" anchor="t" anchorCtr="0">
              <a:noAutofit/>
            </a:bodyPr>
            <a:lstStyle/>
            <a:p>
              <a:pPr algn="ctr"/>
              <a:r>
                <a:rPr lang="en-US" altLang="zh-CN" sz="2400" dirty="0">
                  <a:solidFill>
                    <a:schemeClr val="accent2"/>
                  </a:solidFill>
                </a:rPr>
                <a:t>Project Scope</a:t>
              </a:r>
              <a:endParaRPr sz="2400" dirty="0">
                <a:solidFill>
                  <a:schemeClr val="accent2"/>
                </a:solidFill>
              </a:endParaRPr>
            </a:p>
            <a:p>
              <a:pPr algn="ctr"/>
              <a:endParaRPr sz="2400" dirty="0">
                <a:solidFill>
                  <a:schemeClr val="accent2"/>
                </a:solidFill>
              </a:endParaRPr>
            </a:p>
          </p:txBody>
        </p:sp>
        <p:sp>
          <p:nvSpPr>
            <p:cNvPr id="171" name="Google Shape;171;p16"/>
            <p:cNvSpPr txBox="1"/>
            <p:nvPr/>
          </p:nvSpPr>
          <p:spPr>
            <a:xfrm>
              <a:off x="5763464" y="5598229"/>
              <a:ext cx="1486800" cy="529500"/>
            </a:xfrm>
            <a:prstGeom prst="rect">
              <a:avLst/>
            </a:prstGeom>
            <a:noFill/>
            <a:ln>
              <a:noFill/>
            </a:ln>
          </p:spPr>
          <p:txBody>
            <a:bodyPr spcFirstLastPara="1" wrap="square" lIns="91433" tIns="45700" rIns="91433" bIns="45700" anchor="t" anchorCtr="0">
              <a:noAutofit/>
            </a:bodyPr>
            <a:lstStyle/>
            <a:p>
              <a:pPr algn="ctr"/>
              <a:r>
                <a:rPr lang="en-US" altLang="zh-CN" sz="2400" dirty="0">
                  <a:solidFill>
                    <a:schemeClr val="accent2"/>
                  </a:solidFill>
                </a:rPr>
                <a:t>Models</a:t>
              </a:r>
              <a:endParaRPr sz="2800" dirty="0">
                <a:solidFill>
                  <a:schemeClr val="accent2"/>
                </a:solidFill>
              </a:endParaRPr>
            </a:p>
          </p:txBody>
        </p:sp>
        <p:sp>
          <p:nvSpPr>
            <p:cNvPr id="172" name="Google Shape;172;p16"/>
            <p:cNvSpPr txBox="1"/>
            <p:nvPr/>
          </p:nvSpPr>
          <p:spPr>
            <a:xfrm>
              <a:off x="7077751" y="5537899"/>
              <a:ext cx="2125825" cy="643500"/>
            </a:xfrm>
            <a:prstGeom prst="rect">
              <a:avLst/>
            </a:prstGeom>
            <a:noFill/>
            <a:ln>
              <a:noFill/>
            </a:ln>
          </p:spPr>
          <p:txBody>
            <a:bodyPr spcFirstLastPara="1" wrap="square" lIns="91433" tIns="45700" rIns="91433" bIns="45700" anchor="t" anchorCtr="0">
              <a:noAutofit/>
            </a:bodyPr>
            <a:lstStyle/>
            <a:p>
              <a:pPr algn="ctr"/>
              <a:r>
                <a:rPr lang="en-US" altLang="zh-CN" sz="2400" dirty="0">
                  <a:solidFill>
                    <a:schemeClr val="accent2"/>
                  </a:solidFill>
                </a:rPr>
                <a:t>Recommendations and Visualizations</a:t>
              </a:r>
              <a:endParaRPr sz="2800" dirty="0">
                <a:solidFill>
                  <a:schemeClr val="accent2"/>
                </a:solidFill>
              </a:endParaRPr>
            </a:p>
          </p:txBody>
        </p:sp>
        <p:sp>
          <p:nvSpPr>
            <p:cNvPr id="173" name="Google Shape;173;p16"/>
            <p:cNvSpPr txBox="1"/>
            <p:nvPr/>
          </p:nvSpPr>
          <p:spPr>
            <a:xfrm>
              <a:off x="6609944" y="1962498"/>
              <a:ext cx="1933600" cy="649800"/>
            </a:xfrm>
            <a:prstGeom prst="rect">
              <a:avLst/>
            </a:prstGeom>
            <a:noFill/>
            <a:ln>
              <a:noFill/>
            </a:ln>
          </p:spPr>
          <p:txBody>
            <a:bodyPr spcFirstLastPara="1" wrap="square" lIns="91433" tIns="45700" rIns="91433" bIns="45700" anchor="t" anchorCtr="0">
              <a:noAutofit/>
            </a:bodyPr>
            <a:lstStyle/>
            <a:p>
              <a:pPr algn="ctr"/>
              <a:r>
                <a:rPr lang="en-US" altLang="zh-CN" sz="2400" dirty="0">
                  <a:solidFill>
                    <a:schemeClr val="accent2"/>
                  </a:solidFill>
                </a:rPr>
                <a:t>Risks and Strategies</a:t>
              </a:r>
              <a:endParaRPr sz="2800" dirty="0">
                <a:solidFill>
                  <a:schemeClr val="accent2"/>
                </a:solidFill>
              </a:endParaRPr>
            </a:p>
          </p:txBody>
        </p:sp>
        <p:sp>
          <p:nvSpPr>
            <p:cNvPr id="174" name="Google Shape;174;p16"/>
            <p:cNvSpPr txBox="1"/>
            <p:nvPr/>
          </p:nvSpPr>
          <p:spPr>
            <a:xfrm>
              <a:off x="3810153" y="5570695"/>
              <a:ext cx="1685556" cy="617400"/>
            </a:xfrm>
            <a:prstGeom prst="rect">
              <a:avLst/>
            </a:prstGeom>
            <a:noFill/>
            <a:ln>
              <a:noFill/>
            </a:ln>
          </p:spPr>
          <p:txBody>
            <a:bodyPr spcFirstLastPara="1" wrap="square" lIns="91433" tIns="45700" rIns="91433" bIns="45700" anchor="t" anchorCtr="0">
              <a:noAutofit/>
            </a:bodyPr>
            <a:lstStyle/>
            <a:p>
              <a:pPr algn="ctr"/>
              <a:r>
                <a:rPr lang="en-US" altLang="zh-CN" sz="2400" dirty="0">
                  <a:solidFill>
                    <a:schemeClr val="accent2"/>
                  </a:solidFill>
                </a:rPr>
                <a:t>Job Assignment</a:t>
              </a:r>
              <a:endParaRPr sz="2800" dirty="0">
                <a:solidFill>
                  <a:schemeClr val="accent2"/>
                </a:solidFill>
              </a:endParaRPr>
            </a:p>
          </p:txBody>
        </p:sp>
        <p:sp>
          <p:nvSpPr>
            <p:cNvPr id="175" name="Google Shape;175;p16"/>
            <p:cNvSpPr txBox="1"/>
            <p:nvPr/>
          </p:nvSpPr>
          <p:spPr>
            <a:xfrm>
              <a:off x="2491447" y="5549578"/>
              <a:ext cx="1006500" cy="352274"/>
            </a:xfrm>
            <a:prstGeom prst="rect">
              <a:avLst/>
            </a:prstGeom>
            <a:noFill/>
            <a:ln>
              <a:noFill/>
            </a:ln>
          </p:spPr>
          <p:txBody>
            <a:bodyPr spcFirstLastPara="1" wrap="square" lIns="91433" tIns="45700" rIns="91433" bIns="45700" anchor="t" anchorCtr="0">
              <a:spAutoFit/>
            </a:bodyPr>
            <a:lstStyle/>
            <a:p>
              <a:r>
                <a:rPr lang="en-US" altLang="zh-CN" sz="2400" dirty="0">
                  <a:solidFill>
                    <a:schemeClr val="accent2"/>
                  </a:solidFill>
                </a:rPr>
                <a:t>Dataset</a:t>
              </a:r>
              <a:endParaRPr sz="2800" dirty="0">
                <a:solidFill>
                  <a:schemeClr val="accent2"/>
                </a:solidFill>
              </a:endParaRPr>
            </a:p>
          </p:txBody>
        </p:sp>
        <p:grpSp>
          <p:nvGrpSpPr>
            <p:cNvPr id="176" name="Google Shape;176;p16"/>
            <p:cNvGrpSpPr/>
            <p:nvPr/>
          </p:nvGrpSpPr>
          <p:grpSpPr>
            <a:xfrm>
              <a:off x="1891177" y="2628424"/>
              <a:ext cx="6787730" cy="2878029"/>
              <a:chOff x="1891177" y="2628424"/>
              <a:chExt cx="6787730" cy="2878029"/>
            </a:xfrm>
          </p:grpSpPr>
          <p:grpSp>
            <p:nvGrpSpPr>
              <p:cNvPr id="177" name="Google Shape;177;p16"/>
              <p:cNvGrpSpPr/>
              <p:nvPr/>
            </p:nvGrpSpPr>
            <p:grpSpPr>
              <a:xfrm>
                <a:off x="1891177" y="2628424"/>
                <a:ext cx="6787730" cy="2878029"/>
                <a:chOff x="1022350" y="1973679"/>
                <a:chExt cx="9544052" cy="4046723"/>
              </a:xfrm>
            </p:grpSpPr>
            <p:sp>
              <p:nvSpPr>
                <p:cNvPr id="178" name="Google Shape;178;p16"/>
                <p:cNvSpPr/>
                <p:nvPr/>
              </p:nvSpPr>
              <p:spPr>
                <a:xfrm>
                  <a:off x="1022350" y="3540152"/>
                  <a:ext cx="9544052" cy="913778"/>
                </a:xfrm>
                <a:custGeom>
                  <a:avLst/>
                  <a:gdLst/>
                  <a:ahLst/>
                  <a:cxnLst/>
                  <a:rect l="l" t="t" r="r" b="b"/>
                  <a:pathLst>
                    <a:path w="2494" h="277" extrusionOk="0">
                      <a:moveTo>
                        <a:pt x="2356" y="0"/>
                      </a:moveTo>
                      <a:cubicBezTo>
                        <a:pt x="2328" y="0"/>
                        <a:pt x="2302" y="9"/>
                        <a:pt x="2281" y="23"/>
                      </a:cubicBezTo>
                      <a:cubicBezTo>
                        <a:pt x="2280" y="23"/>
                        <a:pt x="2279" y="23"/>
                        <a:pt x="2279" y="24"/>
                      </a:cubicBezTo>
                      <a:cubicBezTo>
                        <a:pt x="2277" y="25"/>
                        <a:pt x="2276" y="26"/>
                        <a:pt x="2274" y="27"/>
                      </a:cubicBezTo>
                      <a:cubicBezTo>
                        <a:pt x="2274" y="27"/>
                        <a:pt x="2274" y="27"/>
                        <a:pt x="2274" y="27"/>
                      </a:cubicBezTo>
                      <a:cubicBezTo>
                        <a:pt x="2252" y="42"/>
                        <a:pt x="2226" y="51"/>
                        <a:pt x="2197" y="51"/>
                      </a:cubicBezTo>
                      <a:cubicBezTo>
                        <a:pt x="2171" y="51"/>
                        <a:pt x="2146" y="43"/>
                        <a:pt x="2125" y="30"/>
                      </a:cubicBezTo>
                      <a:cubicBezTo>
                        <a:pt x="2125" y="30"/>
                        <a:pt x="2125" y="30"/>
                        <a:pt x="2125" y="30"/>
                      </a:cubicBezTo>
                      <a:cubicBezTo>
                        <a:pt x="2121" y="27"/>
                        <a:pt x="2118" y="25"/>
                        <a:pt x="2114" y="22"/>
                      </a:cubicBezTo>
                      <a:cubicBezTo>
                        <a:pt x="2113" y="22"/>
                        <a:pt x="2113" y="22"/>
                        <a:pt x="2112" y="21"/>
                      </a:cubicBezTo>
                      <a:cubicBezTo>
                        <a:pt x="2112" y="21"/>
                        <a:pt x="2112" y="21"/>
                        <a:pt x="2112" y="21"/>
                      </a:cubicBezTo>
                      <a:cubicBezTo>
                        <a:pt x="2092" y="9"/>
                        <a:pt x="2070" y="2"/>
                        <a:pt x="2045" y="1"/>
                      </a:cubicBezTo>
                      <a:cubicBezTo>
                        <a:pt x="2045" y="1"/>
                        <a:pt x="2044" y="1"/>
                        <a:pt x="2043" y="1"/>
                      </a:cubicBezTo>
                      <a:cubicBezTo>
                        <a:pt x="2042" y="1"/>
                        <a:pt x="2041" y="0"/>
                        <a:pt x="2039" y="0"/>
                      </a:cubicBezTo>
                      <a:cubicBezTo>
                        <a:pt x="2039" y="0"/>
                        <a:pt x="2039" y="0"/>
                        <a:pt x="2039" y="1"/>
                      </a:cubicBezTo>
                      <a:cubicBezTo>
                        <a:pt x="2038" y="0"/>
                        <a:pt x="2038" y="0"/>
                        <a:pt x="2038" y="0"/>
                      </a:cubicBezTo>
                      <a:cubicBezTo>
                        <a:pt x="2037" y="0"/>
                        <a:pt x="2035" y="1"/>
                        <a:pt x="2034" y="1"/>
                      </a:cubicBezTo>
                      <a:cubicBezTo>
                        <a:pt x="2033" y="1"/>
                        <a:pt x="2033" y="1"/>
                        <a:pt x="2032" y="1"/>
                      </a:cubicBezTo>
                      <a:cubicBezTo>
                        <a:pt x="2006" y="2"/>
                        <a:pt x="1983" y="10"/>
                        <a:pt x="1963" y="23"/>
                      </a:cubicBezTo>
                      <a:cubicBezTo>
                        <a:pt x="1962" y="23"/>
                        <a:pt x="1962" y="23"/>
                        <a:pt x="1961" y="24"/>
                      </a:cubicBezTo>
                      <a:cubicBezTo>
                        <a:pt x="1959" y="25"/>
                        <a:pt x="1958" y="26"/>
                        <a:pt x="1957" y="27"/>
                      </a:cubicBezTo>
                      <a:cubicBezTo>
                        <a:pt x="1956" y="27"/>
                        <a:pt x="1956" y="27"/>
                        <a:pt x="1956" y="27"/>
                      </a:cubicBezTo>
                      <a:cubicBezTo>
                        <a:pt x="1934" y="42"/>
                        <a:pt x="1908" y="51"/>
                        <a:pt x="1879" y="51"/>
                      </a:cubicBezTo>
                      <a:cubicBezTo>
                        <a:pt x="1853" y="51"/>
                        <a:pt x="1828" y="43"/>
                        <a:pt x="1807" y="30"/>
                      </a:cubicBezTo>
                      <a:cubicBezTo>
                        <a:pt x="1807" y="30"/>
                        <a:pt x="1807" y="30"/>
                        <a:pt x="1807" y="30"/>
                      </a:cubicBezTo>
                      <a:cubicBezTo>
                        <a:pt x="1803" y="27"/>
                        <a:pt x="1800" y="25"/>
                        <a:pt x="1796" y="22"/>
                      </a:cubicBezTo>
                      <a:cubicBezTo>
                        <a:pt x="1795" y="22"/>
                        <a:pt x="1795" y="22"/>
                        <a:pt x="1794" y="21"/>
                      </a:cubicBezTo>
                      <a:cubicBezTo>
                        <a:pt x="1794" y="21"/>
                        <a:pt x="1794" y="21"/>
                        <a:pt x="1794" y="21"/>
                      </a:cubicBezTo>
                      <a:cubicBezTo>
                        <a:pt x="1777" y="11"/>
                        <a:pt x="1758" y="4"/>
                        <a:pt x="1737" y="1"/>
                      </a:cubicBezTo>
                      <a:cubicBezTo>
                        <a:pt x="1736" y="1"/>
                        <a:pt x="1735" y="1"/>
                        <a:pt x="1734" y="1"/>
                      </a:cubicBezTo>
                      <a:cubicBezTo>
                        <a:pt x="1732" y="1"/>
                        <a:pt x="1731" y="1"/>
                        <a:pt x="1730" y="1"/>
                      </a:cubicBezTo>
                      <a:cubicBezTo>
                        <a:pt x="1727" y="1"/>
                        <a:pt x="1725" y="1"/>
                        <a:pt x="1723" y="1"/>
                      </a:cubicBezTo>
                      <a:cubicBezTo>
                        <a:pt x="1722" y="1"/>
                        <a:pt x="1722" y="0"/>
                        <a:pt x="1722" y="0"/>
                      </a:cubicBezTo>
                      <a:cubicBezTo>
                        <a:pt x="1721" y="0"/>
                        <a:pt x="1721" y="0"/>
                        <a:pt x="1721" y="0"/>
                      </a:cubicBezTo>
                      <a:cubicBezTo>
                        <a:pt x="1721" y="0"/>
                        <a:pt x="1721" y="0"/>
                        <a:pt x="1721" y="0"/>
                      </a:cubicBezTo>
                      <a:cubicBezTo>
                        <a:pt x="1721" y="0"/>
                        <a:pt x="1721" y="1"/>
                        <a:pt x="1720" y="1"/>
                      </a:cubicBezTo>
                      <a:cubicBezTo>
                        <a:pt x="1718" y="1"/>
                        <a:pt x="1715" y="1"/>
                        <a:pt x="1713" y="1"/>
                      </a:cubicBezTo>
                      <a:cubicBezTo>
                        <a:pt x="1711" y="1"/>
                        <a:pt x="1710" y="1"/>
                        <a:pt x="1709" y="1"/>
                      </a:cubicBezTo>
                      <a:cubicBezTo>
                        <a:pt x="1707" y="1"/>
                        <a:pt x="1706" y="1"/>
                        <a:pt x="1705" y="2"/>
                      </a:cubicBezTo>
                      <a:cubicBezTo>
                        <a:pt x="1683" y="4"/>
                        <a:pt x="1663" y="11"/>
                        <a:pt x="1646" y="23"/>
                      </a:cubicBezTo>
                      <a:cubicBezTo>
                        <a:pt x="1646" y="23"/>
                        <a:pt x="1645" y="23"/>
                        <a:pt x="1644" y="24"/>
                      </a:cubicBezTo>
                      <a:cubicBezTo>
                        <a:pt x="1643" y="25"/>
                        <a:pt x="1641" y="26"/>
                        <a:pt x="1640" y="27"/>
                      </a:cubicBezTo>
                      <a:cubicBezTo>
                        <a:pt x="1640" y="27"/>
                        <a:pt x="1640" y="27"/>
                        <a:pt x="1639" y="27"/>
                      </a:cubicBezTo>
                      <a:cubicBezTo>
                        <a:pt x="1618" y="42"/>
                        <a:pt x="1591" y="51"/>
                        <a:pt x="1563" y="51"/>
                      </a:cubicBezTo>
                      <a:cubicBezTo>
                        <a:pt x="1536" y="51"/>
                        <a:pt x="1511" y="43"/>
                        <a:pt x="1490" y="30"/>
                      </a:cubicBezTo>
                      <a:cubicBezTo>
                        <a:pt x="1490" y="30"/>
                        <a:pt x="1490" y="30"/>
                        <a:pt x="1490" y="30"/>
                      </a:cubicBezTo>
                      <a:cubicBezTo>
                        <a:pt x="1487" y="27"/>
                        <a:pt x="1483" y="25"/>
                        <a:pt x="1480" y="22"/>
                      </a:cubicBezTo>
                      <a:cubicBezTo>
                        <a:pt x="1479" y="22"/>
                        <a:pt x="1478" y="22"/>
                        <a:pt x="1477" y="21"/>
                      </a:cubicBezTo>
                      <a:cubicBezTo>
                        <a:pt x="1477" y="21"/>
                        <a:pt x="1477" y="21"/>
                        <a:pt x="1477" y="21"/>
                      </a:cubicBezTo>
                      <a:cubicBezTo>
                        <a:pt x="1458" y="9"/>
                        <a:pt x="1436" y="2"/>
                        <a:pt x="1412" y="1"/>
                      </a:cubicBezTo>
                      <a:cubicBezTo>
                        <a:pt x="1410" y="1"/>
                        <a:pt x="1409" y="1"/>
                        <a:pt x="1407" y="1"/>
                      </a:cubicBezTo>
                      <a:cubicBezTo>
                        <a:pt x="1407" y="1"/>
                        <a:pt x="1406" y="0"/>
                        <a:pt x="1405" y="0"/>
                      </a:cubicBezTo>
                      <a:cubicBezTo>
                        <a:pt x="1405" y="0"/>
                        <a:pt x="1405" y="0"/>
                        <a:pt x="1404" y="0"/>
                      </a:cubicBezTo>
                      <a:cubicBezTo>
                        <a:pt x="1404" y="0"/>
                        <a:pt x="1404" y="0"/>
                        <a:pt x="1404" y="0"/>
                      </a:cubicBezTo>
                      <a:cubicBezTo>
                        <a:pt x="1403" y="0"/>
                        <a:pt x="1402" y="1"/>
                        <a:pt x="1402" y="1"/>
                      </a:cubicBezTo>
                      <a:cubicBezTo>
                        <a:pt x="1400" y="1"/>
                        <a:pt x="1398" y="1"/>
                        <a:pt x="1397" y="1"/>
                      </a:cubicBezTo>
                      <a:cubicBezTo>
                        <a:pt x="1372" y="2"/>
                        <a:pt x="1349" y="10"/>
                        <a:pt x="1329" y="23"/>
                      </a:cubicBezTo>
                      <a:cubicBezTo>
                        <a:pt x="1328" y="23"/>
                        <a:pt x="1328" y="23"/>
                        <a:pt x="1327" y="24"/>
                      </a:cubicBezTo>
                      <a:cubicBezTo>
                        <a:pt x="1326" y="25"/>
                        <a:pt x="1324" y="26"/>
                        <a:pt x="1323" y="27"/>
                      </a:cubicBezTo>
                      <a:cubicBezTo>
                        <a:pt x="1323" y="27"/>
                        <a:pt x="1322" y="27"/>
                        <a:pt x="1322" y="27"/>
                      </a:cubicBezTo>
                      <a:cubicBezTo>
                        <a:pt x="1300" y="42"/>
                        <a:pt x="1274" y="51"/>
                        <a:pt x="1245" y="51"/>
                      </a:cubicBezTo>
                      <a:cubicBezTo>
                        <a:pt x="1219" y="51"/>
                        <a:pt x="1194" y="43"/>
                        <a:pt x="1173" y="30"/>
                      </a:cubicBezTo>
                      <a:cubicBezTo>
                        <a:pt x="1173" y="30"/>
                        <a:pt x="1173" y="30"/>
                        <a:pt x="1173" y="30"/>
                      </a:cubicBezTo>
                      <a:cubicBezTo>
                        <a:pt x="1169" y="27"/>
                        <a:pt x="1166" y="25"/>
                        <a:pt x="1162" y="22"/>
                      </a:cubicBezTo>
                      <a:cubicBezTo>
                        <a:pt x="1162" y="22"/>
                        <a:pt x="1161" y="22"/>
                        <a:pt x="1160" y="21"/>
                      </a:cubicBezTo>
                      <a:cubicBezTo>
                        <a:pt x="1160" y="21"/>
                        <a:pt x="1160" y="21"/>
                        <a:pt x="1160" y="21"/>
                      </a:cubicBezTo>
                      <a:cubicBezTo>
                        <a:pt x="1141" y="9"/>
                        <a:pt x="1118" y="2"/>
                        <a:pt x="1094" y="1"/>
                      </a:cubicBezTo>
                      <a:cubicBezTo>
                        <a:pt x="1093" y="1"/>
                        <a:pt x="1092" y="1"/>
                        <a:pt x="1091" y="1"/>
                      </a:cubicBezTo>
                      <a:cubicBezTo>
                        <a:pt x="1090" y="1"/>
                        <a:pt x="1089" y="0"/>
                        <a:pt x="1088" y="0"/>
                      </a:cubicBezTo>
                      <a:cubicBezTo>
                        <a:pt x="1087" y="0"/>
                        <a:pt x="1087" y="0"/>
                        <a:pt x="1087" y="1"/>
                      </a:cubicBezTo>
                      <a:cubicBezTo>
                        <a:pt x="1087" y="0"/>
                        <a:pt x="1086" y="0"/>
                        <a:pt x="1086" y="0"/>
                      </a:cubicBezTo>
                      <a:cubicBezTo>
                        <a:pt x="1085" y="0"/>
                        <a:pt x="1084" y="1"/>
                        <a:pt x="1083" y="1"/>
                      </a:cubicBezTo>
                      <a:cubicBezTo>
                        <a:pt x="1082" y="1"/>
                        <a:pt x="1081" y="1"/>
                        <a:pt x="1080" y="1"/>
                      </a:cubicBezTo>
                      <a:cubicBezTo>
                        <a:pt x="1055" y="2"/>
                        <a:pt x="1031" y="10"/>
                        <a:pt x="1011" y="23"/>
                      </a:cubicBezTo>
                      <a:cubicBezTo>
                        <a:pt x="1011" y="23"/>
                        <a:pt x="1010" y="23"/>
                        <a:pt x="1009" y="24"/>
                      </a:cubicBezTo>
                      <a:cubicBezTo>
                        <a:pt x="1008" y="25"/>
                        <a:pt x="1006" y="26"/>
                        <a:pt x="1005" y="27"/>
                      </a:cubicBezTo>
                      <a:cubicBezTo>
                        <a:pt x="1005" y="27"/>
                        <a:pt x="1005" y="27"/>
                        <a:pt x="1005" y="27"/>
                      </a:cubicBezTo>
                      <a:cubicBezTo>
                        <a:pt x="983" y="42"/>
                        <a:pt x="956" y="51"/>
                        <a:pt x="928" y="51"/>
                      </a:cubicBezTo>
                      <a:cubicBezTo>
                        <a:pt x="902" y="51"/>
                        <a:pt x="878" y="43"/>
                        <a:pt x="857" y="31"/>
                      </a:cubicBezTo>
                      <a:cubicBezTo>
                        <a:pt x="834" y="12"/>
                        <a:pt x="803" y="0"/>
                        <a:pt x="771" y="0"/>
                      </a:cubicBezTo>
                      <a:cubicBezTo>
                        <a:pt x="770" y="0"/>
                        <a:pt x="770" y="0"/>
                        <a:pt x="770" y="0"/>
                      </a:cubicBezTo>
                      <a:cubicBezTo>
                        <a:pt x="770" y="0"/>
                        <a:pt x="770" y="0"/>
                        <a:pt x="770" y="0"/>
                      </a:cubicBezTo>
                      <a:cubicBezTo>
                        <a:pt x="738" y="0"/>
                        <a:pt x="709" y="11"/>
                        <a:pt x="685" y="29"/>
                      </a:cubicBezTo>
                      <a:cubicBezTo>
                        <a:pt x="664" y="43"/>
                        <a:pt x="639" y="51"/>
                        <a:pt x="612" y="51"/>
                      </a:cubicBezTo>
                      <a:cubicBezTo>
                        <a:pt x="586" y="51"/>
                        <a:pt x="561" y="43"/>
                        <a:pt x="540" y="30"/>
                      </a:cubicBezTo>
                      <a:cubicBezTo>
                        <a:pt x="540" y="30"/>
                        <a:pt x="540" y="30"/>
                        <a:pt x="540" y="30"/>
                      </a:cubicBezTo>
                      <a:cubicBezTo>
                        <a:pt x="536" y="27"/>
                        <a:pt x="533" y="25"/>
                        <a:pt x="529" y="22"/>
                      </a:cubicBezTo>
                      <a:cubicBezTo>
                        <a:pt x="528" y="22"/>
                        <a:pt x="528" y="22"/>
                        <a:pt x="527" y="21"/>
                      </a:cubicBezTo>
                      <a:cubicBezTo>
                        <a:pt x="527" y="21"/>
                        <a:pt x="527" y="21"/>
                        <a:pt x="527" y="21"/>
                      </a:cubicBezTo>
                      <a:cubicBezTo>
                        <a:pt x="523" y="19"/>
                        <a:pt x="518" y="16"/>
                        <a:pt x="514" y="14"/>
                      </a:cubicBezTo>
                      <a:cubicBezTo>
                        <a:pt x="514" y="14"/>
                        <a:pt x="514" y="14"/>
                        <a:pt x="514" y="14"/>
                      </a:cubicBezTo>
                      <a:cubicBezTo>
                        <a:pt x="508" y="11"/>
                        <a:pt x="502" y="9"/>
                        <a:pt x="496" y="7"/>
                      </a:cubicBezTo>
                      <a:cubicBezTo>
                        <a:pt x="496" y="7"/>
                        <a:pt x="495" y="7"/>
                        <a:pt x="495" y="7"/>
                      </a:cubicBezTo>
                      <a:cubicBezTo>
                        <a:pt x="493" y="6"/>
                        <a:pt x="492" y="6"/>
                        <a:pt x="490" y="5"/>
                      </a:cubicBezTo>
                      <a:cubicBezTo>
                        <a:pt x="489" y="5"/>
                        <a:pt x="488" y="5"/>
                        <a:pt x="487" y="4"/>
                      </a:cubicBezTo>
                      <a:cubicBezTo>
                        <a:pt x="485" y="4"/>
                        <a:pt x="484" y="4"/>
                        <a:pt x="482" y="3"/>
                      </a:cubicBezTo>
                      <a:cubicBezTo>
                        <a:pt x="480" y="3"/>
                        <a:pt x="477" y="2"/>
                        <a:pt x="475" y="2"/>
                      </a:cubicBezTo>
                      <a:cubicBezTo>
                        <a:pt x="474" y="2"/>
                        <a:pt x="473" y="2"/>
                        <a:pt x="471" y="2"/>
                      </a:cubicBezTo>
                      <a:cubicBezTo>
                        <a:pt x="470" y="1"/>
                        <a:pt x="468" y="1"/>
                        <a:pt x="466" y="1"/>
                      </a:cubicBezTo>
                      <a:cubicBezTo>
                        <a:pt x="465" y="1"/>
                        <a:pt x="464" y="1"/>
                        <a:pt x="463" y="1"/>
                      </a:cubicBezTo>
                      <a:cubicBezTo>
                        <a:pt x="460" y="1"/>
                        <a:pt x="458" y="1"/>
                        <a:pt x="455" y="0"/>
                      </a:cubicBezTo>
                      <a:cubicBezTo>
                        <a:pt x="455" y="0"/>
                        <a:pt x="455" y="0"/>
                        <a:pt x="454" y="0"/>
                      </a:cubicBezTo>
                      <a:cubicBezTo>
                        <a:pt x="454" y="0"/>
                        <a:pt x="454" y="0"/>
                        <a:pt x="454" y="0"/>
                      </a:cubicBezTo>
                      <a:cubicBezTo>
                        <a:pt x="454" y="0"/>
                        <a:pt x="454" y="0"/>
                        <a:pt x="454" y="0"/>
                      </a:cubicBezTo>
                      <a:cubicBezTo>
                        <a:pt x="454" y="0"/>
                        <a:pt x="454" y="0"/>
                        <a:pt x="454" y="0"/>
                      </a:cubicBezTo>
                      <a:cubicBezTo>
                        <a:pt x="451" y="1"/>
                        <a:pt x="448" y="1"/>
                        <a:pt x="445" y="1"/>
                      </a:cubicBezTo>
                      <a:cubicBezTo>
                        <a:pt x="444" y="1"/>
                        <a:pt x="443" y="1"/>
                        <a:pt x="442" y="1"/>
                      </a:cubicBezTo>
                      <a:cubicBezTo>
                        <a:pt x="440" y="1"/>
                        <a:pt x="438" y="1"/>
                        <a:pt x="436" y="2"/>
                      </a:cubicBezTo>
                      <a:cubicBezTo>
                        <a:pt x="435" y="2"/>
                        <a:pt x="433" y="2"/>
                        <a:pt x="432" y="2"/>
                      </a:cubicBezTo>
                      <a:cubicBezTo>
                        <a:pt x="430" y="3"/>
                        <a:pt x="428" y="3"/>
                        <a:pt x="426" y="3"/>
                      </a:cubicBezTo>
                      <a:cubicBezTo>
                        <a:pt x="424" y="4"/>
                        <a:pt x="423" y="4"/>
                        <a:pt x="421" y="4"/>
                      </a:cubicBezTo>
                      <a:cubicBezTo>
                        <a:pt x="420" y="5"/>
                        <a:pt x="419" y="5"/>
                        <a:pt x="418" y="5"/>
                      </a:cubicBezTo>
                      <a:cubicBezTo>
                        <a:pt x="412" y="7"/>
                        <a:pt x="407" y="9"/>
                        <a:pt x="401" y="11"/>
                      </a:cubicBezTo>
                      <a:cubicBezTo>
                        <a:pt x="401" y="11"/>
                        <a:pt x="400" y="11"/>
                        <a:pt x="400" y="12"/>
                      </a:cubicBezTo>
                      <a:cubicBezTo>
                        <a:pt x="394" y="14"/>
                        <a:pt x="388" y="17"/>
                        <a:pt x="383" y="20"/>
                      </a:cubicBezTo>
                      <a:cubicBezTo>
                        <a:pt x="383" y="20"/>
                        <a:pt x="383" y="20"/>
                        <a:pt x="383" y="20"/>
                      </a:cubicBezTo>
                      <a:cubicBezTo>
                        <a:pt x="382" y="21"/>
                        <a:pt x="380" y="22"/>
                        <a:pt x="379" y="23"/>
                      </a:cubicBezTo>
                      <a:cubicBezTo>
                        <a:pt x="379" y="23"/>
                        <a:pt x="378" y="23"/>
                        <a:pt x="377" y="24"/>
                      </a:cubicBezTo>
                      <a:cubicBezTo>
                        <a:pt x="376" y="25"/>
                        <a:pt x="374" y="26"/>
                        <a:pt x="373" y="27"/>
                      </a:cubicBezTo>
                      <a:cubicBezTo>
                        <a:pt x="373" y="27"/>
                        <a:pt x="373" y="27"/>
                        <a:pt x="373" y="27"/>
                      </a:cubicBezTo>
                      <a:cubicBezTo>
                        <a:pt x="351" y="42"/>
                        <a:pt x="324" y="51"/>
                        <a:pt x="296" y="51"/>
                      </a:cubicBezTo>
                      <a:cubicBezTo>
                        <a:pt x="269" y="51"/>
                        <a:pt x="244" y="43"/>
                        <a:pt x="223" y="30"/>
                      </a:cubicBezTo>
                      <a:cubicBezTo>
                        <a:pt x="223" y="30"/>
                        <a:pt x="223" y="30"/>
                        <a:pt x="223" y="30"/>
                      </a:cubicBezTo>
                      <a:cubicBezTo>
                        <a:pt x="220" y="27"/>
                        <a:pt x="216" y="25"/>
                        <a:pt x="213" y="22"/>
                      </a:cubicBezTo>
                      <a:cubicBezTo>
                        <a:pt x="212" y="22"/>
                        <a:pt x="211" y="22"/>
                        <a:pt x="211" y="21"/>
                      </a:cubicBezTo>
                      <a:cubicBezTo>
                        <a:pt x="211" y="21"/>
                        <a:pt x="211" y="21"/>
                        <a:pt x="211" y="21"/>
                      </a:cubicBezTo>
                      <a:cubicBezTo>
                        <a:pt x="189" y="8"/>
                        <a:pt x="165" y="0"/>
                        <a:pt x="138" y="0"/>
                      </a:cubicBezTo>
                      <a:cubicBezTo>
                        <a:pt x="62" y="0"/>
                        <a:pt x="0" y="62"/>
                        <a:pt x="0" y="139"/>
                      </a:cubicBezTo>
                      <a:cubicBezTo>
                        <a:pt x="0" y="215"/>
                        <a:pt x="62" y="277"/>
                        <a:pt x="138" y="277"/>
                      </a:cubicBezTo>
                      <a:cubicBezTo>
                        <a:pt x="164" y="277"/>
                        <a:pt x="189" y="269"/>
                        <a:pt x="210" y="256"/>
                      </a:cubicBezTo>
                      <a:cubicBezTo>
                        <a:pt x="213" y="254"/>
                        <a:pt x="217" y="251"/>
                        <a:pt x="221" y="249"/>
                      </a:cubicBezTo>
                      <a:cubicBezTo>
                        <a:pt x="222" y="248"/>
                        <a:pt x="223" y="247"/>
                        <a:pt x="224" y="247"/>
                      </a:cubicBezTo>
                      <a:cubicBezTo>
                        <a:pt x="245" y="234"/>
                        <a:pt x="269" y="226"/>
                        <a:pt x="296" y="226"/>
                      </a:cubicBezTo>
                      <a:cubicBezTo>
                        <a:pt x="323" y="226"/>
                        <a:pt x="349" y="235"/>
                        <a:pt x="371" y="249"/>
                      </a:cubicBezTo>
                      <a:cubicBezTo>
                        <a:pt x="371" y="249"/>
                        <a:pt x="371" y="249"/>
                        <a:pt x="371" y="248"/>
                      </a:cubicBezTo>
                      <a:cubicBezTo>
                        <a:pt x="371" y="249"/>
                        <a:pt x="371" y="249"/>
                        <a:pt x="371" y="249"/>
                      </a:cubicBezTo>
                      <a:cubicBezTo>
                        <a:pt x="374" y="251"/>
                        <a:pt x="376" y="252"/>
                        <a:pt x="379" y="254"/>
                      </a:cubicBezTo>
                      <a:cubicBezTo>
                        <a:pt x="385" y="258"/>
                        <a:pt x="392" y="262"/>
                        <a:pt x="400" y="265"/>
                      </a:cubicBezTo>
                      <a:cubicBezTo>
                        <a:pt x="400" y="266"/>
                        <a:pt x="401" y="266"/>
                        <a:pt x="402" y="266"/>
                      </a:cubicBezTo>
                      <a:cubicBezTo>
                        <a:pt x="403" y="267"/>
                        <a:pt x="405" y="268"/>
                        <a:pt x="407" y="268"/>
                      </a:cubicBezTo>
                      <a:cubicBezTo>
                        <a:pt x="408" y="268"/>
                        <a:pt x="408" y="269"/>
                        <a:pt x="409" y="269"/>
                      </a:cubicBezTo>
                      <a:cubicBezTo>
                        <a:pt x="412" y="270"/>
                        <a:pt x="415" y="271"/>
                        <a:pt x="417" y="272"/>
                      </a:cubicBezTo>
                      <a:cubicBezTo>
                        <a:pt x="419" y="272"/>
                        <a:pt x="420" y="272"/>
                        <a:pt x="421" y="273"/>
                      </a:cubicBezTo>
                      <a:cubicBezTo>
                        <a:pt x="423" y="273"/>
                        <a:pt x="424" y="273"/>
                        <a:pt x="426" y="274"/>
                      </a:cubicBezTo>
                      <a:cubicBezTo>
                        <a:pt x="428" y="274"/>
                        <a:pt x="430" y="274"/>
                        <a:pt x="432" y="275"/>
                      </a:cubicBezTo>
                      <a:cubicBezTo>
                        <a:pt x="433" y="275"/>
                        <a:pt x="434" y="275"/>
                        <a:pt x="436" y="275"/>
                      </a:cubicBezTo>
                      <a:cubicBezTo>
                        <a:pt x="438" y="276"/>
                        <a:pt x="440" y="276"/>
                        <a:pt x="442" y="276"/>
                      </a:cubicBezTo>
                      <a:cubicBezTo>
                        <a:pt x="443" y="276"/>
                        <a:pt x="444" y="276"/>
                        <a:pt x="445" y="276"/>
                      </a:cubicBezTo>
                      <a:cubicBezTo>
                        <a:pt x="448" y="276"/>
                        <a:pt x="451" y="277"/>
                        <a:pt x="454" y="277"/>
                      </a:cubicBezTo>
                      <a:cubicBezTo>
                        <a:pt x="454" y="277"/>
                        <a:pt x="454" y="277"/>
                        <a:pt x="454" y="277"/>
                      </a:cubicBezTo>
                      <a:cubicBezTo>
                        <a:pt x="454" y="277"/>
                        <a:pt x="454" y="277"/>
                        <a:pt x="454" y="277"/>
                      </a:cubicBezTo>
                      <a:cubicBezTo>
                        <a:pt x="454" y="277"/>
                        <a:pt x="454" y="277"/>
                        <a:pt x="454" y="277"/>
                      </a:cubicBezTo>
                      <a:cubicBezTo>
                        <a:pt x="455" y="277"/>
                        <a:pt x="455" y="277"/>
                        <a:pt x="455" y="277"/>
                      </a:cubicBezTo>
                      <a:cubicBezTo>
                        <a:pt x="458" y="277"/>
                        <a:pt x="460" y="276"/>
                        <a:pt x="463" y="276"/>
                      </a:cubicBezTo>
                      <a:cubicBezTo>
                        <a:pt x="464" y="276"/>
                        <a:pt x="465" y="276"/>
                        <a:pt x="466" y="276"/>
                      </a:cubicBezTo>
                      <a:cubicBezTo>
                        <a:pt x="468" y="276"/>
                        <a:pt x="470" y="276"/>
                        <a:pt x="471" y="276"/>
                      </a:cubicBezTo>
                      <a:cubicBezTo>
                        <a:pt x="472" y="275"/>
                        <a:pt x="474" y="275"/>
                        <a:pt x="475" y="275"/>
                      </a:cubicBezTo>
                      <a:cubicBezTo>
                        <a:pt x="477" y="275"/>
                        <a:pt x="479" y="274"/>
                        <a:pt x="481" y="274"/>
                      </a:cubicBezTo>
                      <a:cubicBezTo>
                        <a:pt x="483" y="274"/>
                        <a:pt x="485" y="273"/>
                        <a:pt x="487" y="273"/>
                      </a:cubicBezTo>
                      <a:cubicBezTo>
                        <a:pt x="488" y="272"/>
                        <a:pt x="489" y="272"/>
                        <a:pt x="490" y="272"/>
                      </a:cubicBezTo>
                      <a:cubicBezTo>
                        <a:pt x="491" y="272"/>
                        <a:pt x="493" y="271"/>
                        <a:pt x="495" y="271"/>
                      </a:cubicBezTo>
                      <a:cubicBezTo>
                        <a:pt x="495" y="270"/>
                        <a:pt x="496" y="270"/>
                        <a:pt x="496" y="270"/>
                      </a:cubicBezTo>
                      <a:cubicBezTo>
                        <a:pt x="502" y="268"/>
                        <a:pt x="508" y="266"/>
                        <a:pt x="514" y="263"/>
                      </a:cubicBezTo>
                      <a:cubicBezTo>
                        <a:pt x="514" y="263"/>
                        <a:pt x="514" y="263"/>
                        <a:pt x="514" y="263"/>
                      </a:cubicBezTo>
                      <a:cubicBezTo>
                        <a:pt x="518" y="261"/>
                        <a:pt x="522" y="259"/>
                        <a:pt x="526" y="256"/>
                      </a:cubicBezTo>
                      <a:cubicBezTo>
                        <a:pt x="527" y="256"/>
                        <a:pt x="527" y="256"/>
                        <a:pt x="527" y="256"/>
                      </a:cubicBezTo>
                      <a:cubicBezTo>
                        <a:pt x="531" y="253"/>
                        <a:pt x="535" y="250"/>
                        <a:pt x="539" y="247"/>
                      </a:cubicBezTo>
                      <a:cubicBezTo>
                        <a:pt x="539" y="247"/>
                        <a:pt x="540" y="247"/>
                        <a:pt x="540" y="247"/>
                      </a:cubicBezTo>
                      <a:cubicBezTo>
                        <a:pt x="561" y="234"/>
                        <a:pt x="586" y="226"/>
                        <a:pt x="612" y="226"/>
                      </a:cubicBezTo>
                      <a:cubicBezTo>
                        <a:pt x="639" y="226"/>
                        <a:pt x="664" y="234"/>
                        <a:pt x="685" y="247"/>
                      </a:cubicBezTo>
                      <a:cubicBezTo>
                        <a:pt x="708" y="266"/>
                        <a:pt x="738" y="277"/>
                        <a:pt x="770" y="277"/>
                      </a:cubicBezTo>
                      <a:cubicBezTo>
                        <a:pt x="770" y="277"/>
                        <a:pt x="770" y="277"/>
                        <a:pt x="770" y="277"/>
                      </a:cubicBezTo>
                      <a:cubicBezTo>
                        <a:pt x="770" y="277"/>
                        <a:pt x="770" y="277"/>
                        <a:pt x="771" y="277"/>
                      </a:cubicBezTo>
                      <a:cubicBezTo>
                        <a:pt x="804" y="277"/>
                        <a:pt x="834" y="265"/>
                        <a:pt x="858" y="245"/>
                      </a:cubicBezTo>
                      <a:cubicBezTo>
                        <a:pt x="879" y="233"/>
                        <a:pt x="902" y="226"/>
                        <a:pt x="928" y="226"/>
                      </a:cubicBezTo>
                      <a:cubicBezTo>
                        <a:pt x="955" y="226"/>
                        <a:pt x="981" y="235"/>
                        <a:pt x="1003" y="249"/>
                      </a:cubicBezTo>
                      <a:cubicBezTo>
                        <a:pt x="1003" y="249"/>
                        <a:pt x="1003" y="249"/>
                        <a:pt x="1003" y="248"/>
                      </a:cubicBezTo>
                      <a:cubicBezTo>
                        <a:pt x="1003" y="249"/>
                        <a:pt x="1003" y="249"/>
                        <a:pt x="1003" y="249"/>
                      </a:cubicBezTo>
                      <a:cubicBezTo>
                        <a:pt x="1006" y="251"/>
                        <a:pt x="1008" y="252"/>
                        <a:pt x="1011" y="254"/>
                      </a:cubicBezTo>
                      <a:cubicBezTo>
                        <a:pt x="1031" y="267"/>
                        <a:pt x="1054" y="275"/>
                        <a:pt x="1080" y="276"/>
                      </a:cubicBezTo>
                      <a:cubicBezTo>
                        <a:pt x="1081" y="276"/>
                        <a:pt x="1082" y="276"/>
                        <a:pt x="1083" y="276"/>
                      </a:cubicBezTo>
                      <a:cubicBezTo>
                        <a:pt x="1084" y="277"/>
                        <a:pt x="1085" y="277"/>
                        <a:pt x="1086" y="277"/>
                      </a:cubicBezTo>
                      <a:cubicBezTo>
                        <a:pt x="1086" y="277"/>
                        <a:pt x="1087" y="277"/>
                        <a:pt x="1087" y="277"/>
                      </a:cubicBezTo>
                      <a:cubicBezTo>
                        <a:pt x="1087" y="277"/>
                        <a:pt x="1087" y="277"/>
                        <a:pt x="1088" y="277"/>
                      </a:cubicBezTo>
                      <a:cubicBezTo>
                        <a:pt x="1089" y="277"/>
                        <a:pt x="1090" y="277"/>
                        <a:pt x="1092" y="276"/>
                      </a:cubicBezTo>
                      <a:cubicBezTo>
                        <a:pt x="1092" y="276"/>
                        <a:pt x="1093" y="276"/>
                        <a:pt x="1094" y="276"/>
                      </a:cubicBezTo>
                      <a:cubicBezTo>
                        <a:pt x="1118" y="275"/>
                        <a:pt x="1140" y="268"/>
                        <a:pt x="1160" y="256"/>
                      </a:cubicBezTo>
                      <a:cubicBezTo>
                        <a:pt x="1163" y="254"/>
                        <a:pt x="1167" y="251"/>
                        <a:pt x="1171" y="249"/>
                      </a:cubicBezTo>
                      <a:cubicBezTo>
                        <a:pt x="1172" y="248"/>
                        <a:pt x="1173" y="247"/>
                        <a:pt x="1174" y="247"/>
                      </a:cubicBezTo>
                      <a:cubicBezTo>
                        <a:pt x="1194" y="234"/>
                        <a:pt x="1219" y="226"/>
                        <a:pt x="1245" y="226"/>
                      </a:cubicBezTo>
                      <a:cubicBezTo>
                        <a:pt x="1273" y="226"/>
                        <a:pt x="1299" y="235"/>
                        <a:pt x="1320" y="249"/>
                      </a:cubicBezTo>
                      <a:cubicBezTo>
                        <a:pt x="1320" y="249"/>
                        <a:pt x="1320" y="249"/>
                        <a:pt x="1320" y="248"/>
                      </a:cubicBezTo>
                      <a:cubicBezTo>
                        <a:pt x="1321" y="249"/>
                        <a:pt x="1321" y="249"/>
                        <a:pt x="1321" y="249"/>
                      </a:cubicBezTo>
                      <a:cubicBezTo>
                        <a:pt x="1323" y="251"/>
                        <a:pt x="1326" y="252"/>
                        <a:pt x="1328" y="254"/>
                      </a:cubicBezTo>
                      <a:cubicBezTo>
                        <a:pt x="1348" y="267"/>
                        <a:pt x="1371" y="275"/>
                        <a:pt x="1397" y="276"/>
                      </a:cubicBezTo>
                      <a:cubicBezTo>
                        <a:pt x="1398" y="276"/>
                        <a:pt x="1400" y="276"/>
                        <a:pt x="1402" y="277"/>
                      </a:cubicBezTo>
                      <a:cubicBezTo>
                        <a:pt x="1402" y="277"/>
                        <a:pt x="1403" y="277"/>
                        <a:pt x="1404" y="277"/>
                      </a:cubicBezTo>
                      <a:cubicBezTo>
                        <a:pt x="1404" y="277"/>
                        <a:pt x="1404" y="277"/>
                        <a:pt x="1404" y="277"/>
                      </a:cubicBezTo>
                      <a:cubicBezTo>
                        <a:pt x="1405" y="277"/>
                        <a:pt x="1405" y="277"/>
                        <a:pt x="1405" y="277"/>
                      </a:cubicBezTo>
                      <a:cubicBezTo>
                        <a:pt x="1406" y="277"/>
                        <a:pt x="1407" y="277"/>
                        <a:pt x="1408" y="277"/>
                      </a:cubicBezTo>
                      <a:cubicBezTo>
                        <a:pt x="1409" y="276"/>
                        <a:pt x="1410" y="276"/>
                        <a:pt x="1412" y="276"/>
                      </a:cubicBezTo>
                      <a:cubicBezTo>
                        <a:pt x="1436" y="275"/>
                        <a:pt x="1458" y="268"/>
                        <a:pt x="1477" y="256"/>
                      </a:cubicBezTo>
                      <a:cubicBezTo>
                        <a:pt x="1480" y="254"/>
                        <a:pt x="1484" y="251"/>
                        <a:pt x="1488" y="249"/>
                      </a:cubicBezTo>
                      <a:cubicBezTo>
                        <a:pt x="1489" y="248"/>
                        <a:pt x="1490" y="247"/>
                        <a:pt x="1491" y="247"/>
                      </a:cubicBezTo>
                      <a:cubicBezTo>
                        <a:pt x="1512" y="234"/>
                        <a:pt x="1536" y="226"/>
                        <a:pt x="1563" y="226"/>
                      </a:cubicBezTo>
                      <a:cubicBezTo>
                        <a:pt x="1590" y="226"/>
                        <a:pt x="1616" y="235"/>
                        <a:pt x="1638" y="249"/>
                      </a:cubicBezTo>
                      <a:cubicBezTo>
                        <a:pt x="1638" y="249"/>
                        <a:pt x="1638" y="249"/>
                        <a:pt x="1638" y="248"/>
                      </a:cubicBezTo>
                      <a:cubicBezTo>
                        <a:pt x="1638" y="249"/>
                        <a:pt x="1638" y="249"/>
                        <a:pt x="1638" y="249"/>
                      </a:cubicBezTo>
                      <a:cubicBezTo>
                        <a:pt x="1641" y="251"/>
                        <a:pt x="1643" y="252"/>
                        <a:pt x="1646" y="254"/>
                      </a:cubicBezTo>
                      <a:cubicBezTo>
                        <a:pt x="1660" y="264"/>
                        <a:pt x="1676" y="270"/>
                        <a:pt x="1694" y="274"/>
                      </a:cubicBezTo>
                      <a:cubicBezTo>
                        <a:pt x="1694" y="274"/>
                        <a:pt x="1694" y="274"/>
                        <a:pt x="1694" y="274"/>
                      </a:cubicBezTo>
                      <a:cubicBezTo>
                        <a:pt x="1698" y="275"/>
                        <a:pt x="1701" y="275"/>
                        <a:pt x="1704" y="276"/>
                      </a:cubicBezTo>
                      <a:cubicBezTo>
                        <a:pt x="1706" y="276"/>
                        <a:pt x="1707" y="276"/>
                        <a:pt x="1709" y="276"/>
                      </a:cubicBezTo>
                      <a:cubicBezTo>
                        <a:pt x="1710" y="276"/>
                        <a:pt x="1711" y="276"/>
                        <a:pt x="1713" y="276"/>
                      </a:cubicBezTo>
                      <a:cubicBezTo>
                        <a:pt x="1715" y="276"/>
                        <a:pt x="1718" y="277"/>
                        <a:pt x="1720" y="277"/>
                      </a:cubicBezTo>
                      <a:cubicBezTo>
                        <a:pt x="1721" y="277"/>
                        <a:pt x="1721" y="277"/>
                        <a:pt x="1721" y="277"/>
                      </a:cubicBezTo>
                      <a:cubicBezTo>
                        <a:pt x="1721" y="277"/>
                        <a:pt x="1721" y="277"/>
                        <a:pt x="1721" y="277"/>
                      </a:cubicBezTo>
                      <a:cubicBezTo>
                        <a:pt x="1721" y="277"/>
                        <a:pt x="1721" y="277"/>
                        <a:pt x="1722" y="277"/>
                      </a:cubicBezTo>
                      <a:cubicBezTo>
                        <a:pt x="1722" y="277"/>
                        <a:pt x="1722" y="277"/>
                        <a:pt x="1723" y="277"/>
                      </a:cubicBezTo>
                      <a:cubicBezTo>
                        <a:pt x="1725" y="277"/>
                        <a:pt x="1727" y="276"/>
                        <a:pt x="1730" y="276"/>
                      </a:cubicBezTo>
                      <a:cubicBezTo>
                        <a:pt x="1731" y="276"/>
                        <a:pt x="1732" y="276"/>
                        <a:pt x="1734" y="276"/>
                      </a:cubicBezTo>
                      <a:cubicBezTo>
                        <a:pt x="1735" y="276"/>
                        <a:pt x="1736" y="276"/>
                        <a:pt x="1737" y="276"/>
                      </a:cubicBezTo>
                      <a:cubicBezTo>
                        <a:pt x="1758" y="273"/>
                        <a:pt x="1777" y="267"/>
                        <a:pt x="1793" y="256"/>
                      </a:cubicBezTo>
                      <a:cubicBezTo>
                        <a:pt x="1794" y="256"/>
                        <a:pt x="1795" y="255"/>
                        <a:pt x="1796" y="255"/>
                      </a:cubicBezTo>
                      <a:cubicBezTo>
                        <a:pt x="1799" y="253"/>
                        <a:pt x="1802" y="250"/>
                        <a:pt x="1805" y="248"/>
                      </a:cubicBezTo>
                      <a:cubicBezTo>
                        <a:pt x="1806" y="248"/>
                        <a:pt x="1807" y="247"/>
                        <a:pt x="1807" y="247"/>
                      </a:cubicBezTo>
                      <a:cubicBezTo>
                        <a:pt x="1828" y="234"/>
                        <a:pt x="1853" y="226"/>
                        <a:pt x="1879" y="226"/>
                      </a:cubicBezTo>
                      <a:cubicBezTo>
                        <a:pt x="1907" y="226"/>
                        <a:pt x="1933" y="235"/>
                        <a:pt x="1954" y="249"/>
                      </a:cubicBezTo>
                      <a:cubicBezTo>
                        <a:pt x="1954" y="249"/>
                        <a:pt x="1954" y="249"/>
                        <a:pt x="1954" y="248"/>
                      </a:cubicBezTo>
                      <a:cubicBezTo>
                        <a:pt x="1954" y="249"/>
                        <a:pt x="1955" y="249"/>
                        <a:pt x="1955" y="249"/>
                      </a:cubicBezTo>
                      <a:cubicBezTo>
                        <a:pt x="1957" y="251"/>
                        <a:pt x="1960" y="252"/>
                        <a:pt x="1962" y="254"/>
                      </a:cubicBezTo>
                      <a:cubicBezTo>
                        <a:pt x="1982" y="267"/>
                        <a:pt x="2006" y="275"/>
                        <a:pt x="2032" y="276"/>
                      </a:cubicBezTo>
                      <a:cubicBezTo>
                        <a:pt x="2033" y="276"/>
                        <a:pt x="2033" y="276"/>
                        <a:pt x="2034" y="276"/>
                      </a:cubicBezTo>
                      <a:cubicBezTo>
                        <a:pt x="2036" y="277"/>
                        <a:pt x="2037" y="277"/>
                        <a:pt x="2038" y="277"/>
                      </a:cubicBezTo>
                      <a:cubicBezTo>
                        <a:pt x="2038" y="277"/>
                        <a:pt x="2038" y="277"/>
                        <a:pt x="2039" y="277"/>
                      </a:cubicBezTo>
                      <a:cubicBezTo>
                        <a:pt x="2039" y="277"/>
                        <a:pt x="2039" y="277"/>
                        <a:pt x="2039" y="277"/>
                      </a:cubicBezTo>
                      <a:cubicBezTo>
                        <a:pt x="2041" y="277"/>
                        <a:pt x="2042" y="276"/>
                        <a:pt x="2043" y="276"/>
                      </a:cubicBezTo>
                      <a:cubicBezTo>
                        <a:pt x="2044" y="276"/>
                        <a:pt x="2045" y="276"/>
                        <a:pt x="2045" y="276"/>
                      </a:cubicBezTo>
                      <a:cubicBezTo>
                        <a:pt x="2069" y="275"/>
                        <a:pt x="2092" y="268"/>
                        <a:pt x="2111" y="256"/>
                      </a:cubicBezTo>
                      <a:cubicBezTo>
                        <a:pt x="2115" y="254"/>
                        <a:pt x="2118" y="251"/>
                        <a:pt x="2122" y="249"/>
                      </a:cubicBezTo>
                      <a:cubicBezTo>
                        <a:pt x="2123" y="248"/>
                        <a:pt x="2124" y="247"/>
                        <a:pt x="2125" y="247"/>
                      </a:cubicBezTo>
                      <a:cubicBezTo>
                        <a:pt x="2146" y="234"/>
                        <a:pt x="2171" y="226"/>
                        <a:pt x="2197" y="226"/>
                      </a:cubicBezTo>
                      <a:cubicBezTo>
                        <a:pt x="2225" y="226"/>
                        <a:pt x="2250" y="235"/>
                        <a:pt x="2272" y="249"/>
                      </a:cubicBezTo>
                      <a:cubicBezTo>
                        <a:pt x="2272" y="249"/>
                        <a:pt x="2272" y="249"/>
                        <a:pt x="2272" y="248"/>
                      </a:cubicBezTo>
                      <a:cubicBezTo>
                        <a:pt x="2272" y="249"/>
                        <a:pt x="2272" y="249"/>
                        <a:pt x="2273" y="249"/>
                      </a:cubicBezTo>
                      <a:cubicBezTo>
                        <a:pt x="2275" y="251"/>
                        <a:pt x="2278" y="252"/>
                        <a:pt x="2280" y="254"/>
                      </a:cubicBezTo>
                      <a:cubicBezTo>
                        <a:pt x="2302" y="268"/>
                        <a:pt x="2328" y="277"/>
                        <a:pt x="2356" y="277"/>
                      </a:cubicBezTo>
                      <a:cubicBezTo>
                        <a:pt x="2432" y="277"/>
                        <a:pt x="2494" y="215"/>
                        <a:pt x="2494" y="139"/>
                      </a:cubicBezTo>
                      <a:cubicBezTo>
                        <a:pt x="2494" y="62"/>
                        <a:pt x="2432" y="0"/>
                        <a:pt x="2356" y="0"/>
                      </a:cubicBezTo>
                      <a:close/>
                    </a:path>
                  </a:pathLst>
                </a:custGeom>
                <a:solidFill>
                  <a:schemeClr val="accent4">
                    <a:lumMod val="20000"/>
                    <a:lumOff val="80000"/>
                    <a:alpha val="27840"/>
                  </a:schemeClr>
                </a:solidFill>
                <a:ln>
                  <a:noFill/>
                </a:ln>
              </p:spPr>
              <p:txBody>
                <a:bodyPr spcFirstLastPara="1" wrap="square" lIns="91433" tIns="45700" rIns="91433" bIns="45700" anchor="t" anchorCtr="0">
                  <a:noAutofit/>
                </a:bodyPr>
                <a:lstStyle/>
                <a:p>
                  <a:endParaRPr sz="3200" b="1" dirty="0">
                    <a:solidFill>
                      <a:schemeClr val="bg1"/>
                    </a:solidFill>
                    <a:highlight>
                      <a:srgbClr val="C0C0C0"/>
                    </a:highlight>
                  </a:endParaRPr>
                </a:p>
              </p:txBody>
            </p:sp>
            <p:sp>
              <p:nvSpPr>
                <p:cNvPr id="179" name="Google Shape;179;p16"/>
                <p:cNvSpPr/>
                <p:nvPr/>
              </p:nvSpPr>
              <p:spPr>
                <a:xfrm>
                  <a:off x="6088643" y="3664054"/>
                  <a:ext cx="1958092" cy="2356348"/>
                </a:xfrm>
                <a:custGeom>
                  <a:avLst/>
                  <a:gdLst/>
                  <a:ahLst/>
                  <a:cxnLst/>
                  <a:rect l="l" t="t" r="r" b="b"/>
                  <a:pathLst>
                    <a:path w="504" h="606" extrusionOk="0">
                      <a:moveTo>
                        <a:pt x="366" y="606"/>
                      </a:moveTo>
                      <a:cubicBezTo>
                        <a:pt x="294" y="606"/>
                        <a:pt x="234" y="550"/>
                        <a:pt x="229" y="478"/>
                      </a:cubicBezTo>
                      <a:cubicBezTo>
                        <a:pt x="229" y="463"/>
                        <a:pt x="229" y="463"/>
                        <a:pt x="229" y="463"/>
                      </a:cubicBezTo>
                      <a:cubicBezTo>
                        <a:pt x="229" y="462"/>
                        <a:pt x="229" y="461"/>
                        <a:pt x="229" y="460"/>
                      </a:cubicBezTo>
                      <a:cubicBezTo>
                        <a:pt x="229" y="460"/>
                        <a:pt x="229" y="460"/>
                        <a:pt x="229" y="459"/>
                      </a:cubicBezTo>
                      <a:cubicBezTo>
                        <a:pt x="229" y="457"/>
                        <a:pt x="229" y="454"/>
                        <a:pt x="229" y="451"/>
                      </a:cubicBezTo>
                      <a:cubicBezTo>
                        <a:pt x="229" y="327"/>
                        <a:pt x="159" y="217"/>
                        <a:pt x="55" y="166"/>
                      </a:cubicBezTo>
                      <a:cubicBezTo>
                        <a:pt x="55" y="166"/>
                        <a:pt x="55" y="166"/>
                        <a:pt x="55" y="166"/>
                      </a:cubicBezTo>
                      <a:cubicBezTo>
                        <a:pt x="51" y="164"/>
                        <a:pt x="47" y="162"/>
                        <a:pt x="43" y="160"/>
                      </a:cubicBezTo>
                      <a:cubicBezTo>
                        <a:pt x="26" y="147"/>
                        <a:pt x="26" y="147"/>
                        <a:pt x="26" y="147"/>
                      </a:cubicBezTo>
                      <a:cubicBezTo>
                        <a:pt x="10" y="132"/>
                        <a:pt x="0" y="110"/>
                        <a:pt x="0" y="86"/>
                      </a:cubicBezTo>
                      <a:cubicBezTo>
                        <a:pt x="0" y="38"/>
                        <a:pt x="38" y="0"/>
                        <a:pt x="85" y="0"/>
                      </a:cubicBezTo>
                      <a:cubicBezTo>
                        <a:pt x="98" y="0"/>
                        <a:pt x="111" y="3"/>
                        <a:pt x="122" y="8"/>
                      </a:cubicBezTo>
                      <a:cubicBezTo>
                        <a:pt x="146" y="20"/>
                        <a:pt x="164" y="42"/>
                        <a:pt x="169" y="70"/>
                      </a:cubicBezTo>
                      <a:cubicBezTo>
                        <a:pt x="170" y="72"/>
                        <a:pt x="170" y="75"/>
                        <a:pt x="170" y="77"/>
                      </a:cubicBezTo>
                      <a:cubicBezTo>
                        <a:pt x="190" y="199"/>
                        <a:pt x="278" y="298"/>
                        <a:pt x="394" y="333"/>
                      </a:cubicBezTo>
                      <a:cubicBezTo>
                        <a:pt x="399" y="335"/>
                        <a:pt x="405" y="336"/>
                        <a:pt x="411" y="338"/>
                      </a:cubicBezTo>
                      <a:cubicBezTo>
                        <a:pt x="419" y="341"/>
                        <a:pt x="419" y="341"/>
                        <a:pt x="419" y="341"/>
                      </a:cubicBezTo>
                      <a:cubicBezTo>
                        <a:pt x="469" y="362"/>
                        <a:pt x="504" y="411"/>
                        <a:pt x="504" y="468"/>
                      </a:cubicBezTo>
                      <a:cubicBezTo>
                        <a:pt x="504" y="544"/>
                        <a:pt x="442" y="606"/>
                        <a:pt x="366" y="606"/>
                      </a:cubicBezTo>
                      <a:close/>
                    </a:path>
                  </a:pathLst>
                </a:custGeom>
                <a:gradFill>
                  <a:gsLst>
                    <a:gs pos="0">
                      <a:srgbClr val="C35300"/>
                    </a:gs>
                    <a:gs pos="100000">
                      <a:schemeClr val="accent5"/>
                    </a:gs>
                  </a:gsLst>
                  <a:lin ang="19800047" scaled="0"/>
                </a:gra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180" name="Google Shape;180;p16"/>
                <p:cNvSpPr/>
                <p:nvPr/>
              </p:nvSpPr>
              <p:spPr>
                <a:xfrm>
                  <a:off x="6170506" y="3741493"/>
                  <a:ext cx="504600" cy="508800"/>
                </a:xfrm>
                <a:prstGeom prst="ellipse">
                  <a:avLst/>
                </a:prstGeom>
                <a:solidFill>
                  <a:schemeClr val="lt1"/>
                </a:solidFill>
                <a:ln>
                  <a:noFill/>
                </a:ln>
                <a:effectLst>
                  <a:outerShdw blurRad="76200" dist="38100" dir="5400000" sx="90000" sy="90000" algn="t" rotWithShape="0">
                    <a:srgbClr val="000000">
                      <a:alpha val="49800"/>
                    </a:srgb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81" name="Google Shape;181;p16"/>
                <p:cNvSpPr/>
                <p:nvPr/>
              </p:nvSpPr>
              <p:spPr>
                <a:xfrm>
                  <a:off x="7078253" y="5051920"/>
                  <a:ext cx="868200" cy="868200"/>
                </a:xfrm>
                <a:prstGeom prst="ellipse">
                  <a:avLst/>
                </a:prstGeom>
                <a:gradFill>
                  <a:gsLst>
                    <a:gs pos="0">
                      <a:srgbClr val="C35300"/>
                    </a:gs>
                    <a:gs pos="100000">
                      <a:schemeClr val="accent5"/>
                    </a:gs>
                  </a:gsLst>
                  <a:lin ang="14400033" scaled="0"/>
                </a:gradFill>
                <a:ln w="15875" cap="flat" cmpd="sng">
                  <a:solidFill>
                    <a:srgbClr val="C35300"/>
                  </a:solidFill>
                  <a:prstDash val="solid"/>
                  <a:miter lim="800000"/>
                  <a:headEnd type="none" w="sm" len="sm"/>
                  <a:tailEnd type="none" w="sm" len="sm"/>
                </a:ln>
                <a:effectLst>
                  <a:outerShdw blurRad="177800" sx="90000" sy="90000" algn="ctr" rotWithShape="0">
                    <a:schemeClr val="dk1">
                      <a:alpha val="40000"/>
                    </a:scheme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82" name="Google Shape;182;p16"/>
                <p:cNvSpPr/>
                <p:nvPr/>
              </p:nvSpPr>
              <p:spPr>
                <a:xfrm>
                  <a:off x="4854049" y="1973679"/>
                  <a:ext cx="1962516" cy="2356348"/>
                </a:xfrm>
                <a:custGeom>
                  <a:avLst/>
                  <a:gdLst/>
                  <a:ahLst/>
                  <a:cxnLst/>
                  <a:rect l="l" t="t" r="r" b="b"/>
                  <a:pathLst>
                    <a:path w="505" h="606" extrusionOk="0">
                      <a:moveTo>
                        <a:pt x="367" y="0"/>
                      </a:moveTo>
                      <a:cubicBezTo>
                        <a:pt x="294" y="0"/>
                        <a:pt x="234" y="56"/>
                        <a:pt x="229" y="127"/>
                      </a:cubicBezTo>
                      <a:cubicBezTo>
                        <a:pt x="229" y="143"/>
                        <a:pt x="229" y="143"/>
                        <a:pt x="229" y="143"/>
                      </a:cubicBezTo>
                      <a:cubicBezTo>
                        <a:pt x="229" y="144"/>
                        <a:pt x="229" y="145"/>
                        <a:pt x="229" y="145"/>
                      </a:cubicBezTo>
                      <a:cubicBezTo>
                        <a:pt x="229" y="146"/>
                        <a:pt x="229" y="146"/>
                        <a:pt x="229" y="146"/>
                      </a:cubicBezTo>
                      <a:cubicBezTo>
                        <a:pt x="229" y="149"/>
                        <a:pt x="229" y="152"/>
                        <a:pt x="229" y="155"/>
                      </a:cubicBezTo>
                      <a:cubicBezTo>
                        <a:pt x="229" y="279"/>
                        <a:pt x="160" y="388"/>
                        <a:pt x="56" y="440"/>
                      </a:cubicBezTo>
                      <a:cubicBezTo>
                        <a:pt x="56" y="440"/>
                        <a:pt x="56" y="440"/>
                        <a:pt x="56" y="440"/>
                      </a:cubicBezTo>
                      <a:cubicBezTo>
                        <a:pt x="52" y="442"/>
                        <a:pt x="48" y="444"/>
                        <a:pt x="43" y="446"/>
                      </a:cubicBezTo>
                      <a:cubicBezTo>
                        <a:pt x="26" y="459"/>
                        <a:pt x="26" y="459"/>
                        <a:pt x="26" y="459"/>
                      </a:cubicBezTo>
                      <a:cubicBezTo>
                        <a:pt x="10" y="474"/>
                        <a:pt x="0" y="496"/>
                        <a:pt x="0" y="520"/>
                      </a:cubicBezTo>
                      <a:cubicBezTo>
                        <a:pt x="0" y="567"/>
                        <a:pt x="38" y="606"/>
                        <a:pt x="86" y="606"/>
                      </a:cubicBezTo>
                      <a:cubicBezTo>
                        <a:pt x="99" y="606"/>
                        <a:pt x="111" y="603"/>
                        <a:pt x="122" y="598"/>
                      </a:cubicBezTo>
                      <a:cubicBezTo>
                        <a:pt x="147" y="586"/>
                        <a:pt x="165" y="563"/>
                        <a:pt x="170" y="536"/>
                      </a:cubicBezTo>
                      <a:cubicBezTo>
                        <a:pt x="170" y="533"/>
                        <a:pt x="170" y="531"/>
                        <a:pt x="171" y="529"/>
                      </a:cubicBezTo>
                      <a:cubicBezTo>
                        <a:pt x="190" y="407"/>
                        <a:pt x="278" y="308"/>
                        <a:pt x="394" y="273"/>
                      </a:cubicBezTo>
                      <a:cubicBezTo>
                        <a:pt x="400" y="271"/>
                        <a:pt x="406" y="269"/>
                        <a:pt x="411" y="268"/>
                      </a:cubicBezTo>
                      <a:cubicBezTo>
                        <a:pt x="420" y="265"/>
                        <a:pt x="420" y="265"/>
                        <a:pt x="420" y="265"/>
                      </a:cubicBezTo>
                      <a:cubicBezTo>
                        <a:pt x="470" y="244"/>
                        <a:pt x="505" y="195"/>
                        <a:pt x="505" y="138"/>
                      </a:cubicBezTo>
                      <a:cubicBezTo>
                        <a:pt x="505" y="61"/>
                        <a:pt x="443" y="0"/>
                        <a:pt x="367" y="0"/>
                      </a:cubicBezTo>
                      <a:close/>
                    </a:path>
                  </a:pathLst>
                </a:custGeom>
                <a:gradFill>
                  <a:gsLst>
                    <a:gs pos="0">
                      <a:srgbClr val="0FA1D5"/>
                    </a:gs>
                    <a:gs pos="100000">
                      <a:schemeClr val="accent2"/>
                    </a:gs>
                  </a:gsLst>
                  <a:lin ang="5400012" scaled="0"/>
                </a:gra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183" name="Google Shape;183;p16"/>
                <p:cNvSpPr/>
                <p:nvPr/>
              </p:nvSpPr>
              <p:spPr>
                <a:xfrm>
                  <a:off x="4935912" y="3741493"/>
                  <a:ext cx="504600" cy="506700"/>
                </a:xfrm>
                <a:prstGeom prst="ellipse">
                  <a:avLst/>
                </a:prstGeom>
                <a:solidFill>
                  <a:schemeClr val="lt1"/>
                </a:solidFill>
                <a:ln>
                  <a:noFill/>
                </a:ln>
                <a:effectLst>
                  <a:outerShdw blurRad="50800" dist="38100" dir="16200000" sx="90000" sy="90000" rotWithShape="0">
                    <a:srgbClr val="000000">
                      <a:alpha val="49800"/>
                    </a:srgb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84" name="Google Shape;184;p16"/>
                <p:cNvSpPr/>
                <p:nvPr/>
              </p:nvSpPr>
              <p:spPr>
                <a:xfrm>
                  <a:off x="5845918" y="2073854"/>
                  <a:ext cx="870300" cy="868200"/>
                </a:xfrm>
                <a:prstGeom prst="ellipse">
                  <a:avLst/>
                </a:prstGeom>
                <a:gradFill>
                  <a:gsLst>
                    <a:gs pos="0">
                      <a:srgbClr val="10ABE1"/>
                    </a:gs>
                    <a:gs pos="100000">
                      <a:schemeClr val="accent2"/>
                    </a:gs>
                  </a:gsLst>
                  <a:lin ang="21593863" scaled="0"/>
                </a:gradFill>
                <a:ln w="15875" cap="flat" cmpd="sng">
                  <a:solidFill>
                    <a:srgbClr val="0FA1D5"/>
                  </a:solidFill>
                  <a:prstDash val="solid"/>
                  <a:miter lim="800000"/>
                  <a:headEnd type="none" w="sm" len="sm"/>
                  <a:tailEnd type="none" w="sm" len="sm"/>
                </a:ln>
                <a:effectLst>
                  <a:outerShdw blurRad="177800" sx="90000" sy="90000" algn="ctr" rotWithShape="0">
                    <a:schemeClr val="dk1">
                      <a:alpha val="40000"/>
                    </a:scheme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85" name="Google Shape;185;p16"/>
                <p:cNvSpPr/>
                <p:nvPr/>
              </p:nvSpPr>
              <p:spPr>
                <a:xfrm>
                  <a:off x="8555614" y="3664054"/>
                  <a:ext cx="1958092" cy="2356348"/>
                </a:xfrm>
                <a:custGeom>
                  <a:avLst/>
                  <a:gdLst/>
                  <a:ahLst/>
                  <a:cxnLst/>
                  <a:rect l="l" t="t" r="r" b="b"/>
                  <a:pathLst>
                    <a:path w="504" h="606" extrusionOk="0">
                      <a:moveTo>
                        <a:pt x="366" y="606"/>
                      </a:moveTo>
                      <a:cubicBezTo>
                        <a:pt x="294" y="606"/>
                        <a:pt x="234" y="550"/>
                        <a:pt x="229" y="478"/>
                      </a:cubicBezTo>
                      <a:cubicBezTo>
                        <a:pt x="229" y="463"/>
                        <a:pt x="229" y="463"/>
                        <a:pt x="229" y="463"/>
                      </a:cubicBezTo>
                      <a:cubicBezTo>
                        <a:pt x="229" y="462"/>
                        <a:pt x="229" y="461"/>
                        <a:pt x="229" y="460"/>
                      </a:cubicBezTo>
                      <a:cubicBezTo>
                        <a:pt x="229" y="460"/>
                        <a:pt x="229" y="460"/>
                        <a:pt x="229" y="459"/>
                      </a:cubicBezTo>
                      <a:cubicBezTo>
                        <a:pt x="229" y="457"/>
                        <a:pt x="229" y="454"/>
                        <a:pt x="229" y="451"/>
                      </a:cubicBezTo>
                      <a:cubicBezTo>
                        <a:pt x="229" y="327"/>
                        <a:pt x="159" y="217"/>
                        <a:pt x="56" y="166"/>
                      </a:cubicBezTo>
                      <a:cubicBezTo>
                        <a:pt x="56" y="166"/>
                        <a:pt x="56" y="166"/>
                        <a:pt x="56" y="166"/>
                      </a:cubicBezTo>
                      <a:cubicBezTo>
                        <a:pt x="52" y="164"/>
                        <a:pt x="47" y="162"/>
                        <a:pt x="43" y="160"/>
                      </a:cubicBezTo>
                      <a:cubicBezTo>
                        <a:pt x="26" y="147"/>
                        <a:pt x="26" y="147"/>
                        <a:pt x="26" y="147"/>
                      </a:cubicBezTo>
                      <a:cubicBezTo>
                        <a:pt x="10" y="132"/>
                        <a:pt x="0" y="110"/>
                        <a:pt x="0" y="86"/>
                      </a:cubicBezTo>
                      <a:cubicBezTo>
                        <a:pt x="0" y="38"/>
                        <a:pt x="38" y="0"/>
                        <a:pt x="85" y="0"/>
                      </a:cubicBezTo>
                      <a:cubicBezTo>
                        <a:pt x="99" y="0"/>
                        <a:pt x="111" y="3"/>
                        <a:pt x="122" y="8"/>
                      </a:cubicBezTo>
                      <a:cubicBezTo>
                        <a:pt x="146" y="20"/>
                        <a:pt x="164" y="42"/>
                        <a:pt x="170" y="70"/>
                      </a:cubicBezTo>
                      <a:cubicBezTo>
                        <a:pt x="170" y="72"/>
                        <a:pt x="170" y="75"/>
                        <a:pt x="171" y="77"/>
                      </a:cubicBezTo>
                      <a:cubicBezTo>
                        <a:pt x="190" y="199"/>
                        <a:pt x="278" y="298"/>
                        <a:pt x="394" y="333"/>
                      </a:cubicBezTo>
                      <a:cubicBezTo>
                        <a:pt x="400" y="335"/>
                        <a:pt x="405" y="336"/>
                        <a:pt x="411" y="338"/>
                      </a:cubicBezTo>
                      <a:cubicBezTo>
                        <a:pt x="420" y="341"/>
                        <a:pt x="420" y="341"/>
                        <a:pt x="420" y="341"/>
                      </a:cubicBezTo>
                      <a:cubicBezTo>
                        <a:pt x="469" y="362"/>
                        <a:pt x="504" y="411"/>
                        <a:pt x="504" y="468"/>
                      </a:cubicBezTo>
                      <a:cubicBezTo>
                        <a:pt x="504" y="544"/>
                        <a:pt x="443" y="606"/>
                        <a:pt x="366" y="606"/>
                      </a:cubicBezTo>
                      <a:close/>
                    </a:path>
                  </a:pathLst>
                </a:custGeom>
                <a:gradFill>
                  <a:gsLst>
                    <a:gs pos="0">
                      <a:srgbClr val="B1220B"/>
                    </a:gs>
                    <a:gs pos="100000">
                      <a:schemeClr val="accent6"/>
                    </a:gs>
                  </a:gsLst>
                  <a:lin ang="19800047" scaled="0"/>
                </a:gra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186" name="Google Shape;186;p16"/>
                <p:cNvSpPr/>
                <p:nvPr/>
              </p:nvSpPr>
              <p:spPr>
                <a:xfrm>
                  <a:off x="8637479" y="3741493"/>
                  <a:ext cx="506700" cy="508800"/>
                </a:xfrm>
                <a:prstGeom prst="ellipse">
                  <a:avLst/>
                </a:prstGeom>
                <a:solidFill>
                  <a:schemeClr val="lt1"/>
                </a:solidFill>
                <a:ln>
                  <a:noFill/>
                </a:ln>
                <a:effectLst>
                  <a:outerShdw blurRad="76200" dist="38100" dir="5400000" sx="90000" sy="90000" algn="t" rotWithShape="0">
                    <a:srgbClr val="000000">
                      <a:alpha val="49800"/>
                    </a:srgb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87" name="Google Shape;187;p16"/>
                <p:cNvSpPr/>
                <p:nvPr/>
              </p:nvSpPr>
              <p:spPr>
                <a:xfrm>
                  <a:off x="9526917" y="5033611"/>
                  <a:ext cx="907200" cy="904800"/>
                </a:xfrm>
                <a:prstGeom prst="ellipse">
                  <a:avLst/>
                </a:prstGeom>
                <a:gradFill>
                  <a:gsLst>
                    <a:gs pos="0">
                      <a:srgbClr val="B1220B"/>
                    </a:gs>
                    <a:gs pos="100000">
                      <a:schemeClr val="accent6"/>
                    </a:gs>
                  </a:gsLst>
                  <a:lin ang="14400033" scaled="0"/>
                </a:gradFill>
                <a:ln w="15875" cap="flat" cmpd="sng">
                  <a:solidFill>
                    <a:srgbClr val="B1220B"/>
                  </a:solidFill>
                  <a:prstDash val="solid"/>
                  <a:miter lim="800000"/>
                  <a:headEnd type="none" w="sm" len="sm"/>
                  <a:tailEnd type="none" w="sm" len="sm"/>
                </a:ln>
                <a:effectLst>
                  <a:outerShdw blurRad="177800" sx="90000" sy="90000" algn="ctr" rotWithShape="0">
                    <a:schemeClr val="dk1">
                      <a:alpha val="40000"/>
                    </a:scheme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88" name="Google Shape;188;p16"/>
                <p:cNvSpPr/>
                <p:nvPr/>
              </p:nvSpPr>
              <p:spPr>
                <a:xfrm>
                  <a:off x="7321022" y="1973679"/>
                  <a:ext cx="1962516" cy="2356348"/>
                </a:xfrm>
                <a:custGeom>
                  <a:avLst/>
                  <a:gdLst/>
                  <a:ahLst/>
                  <a:cxnLst/>
                  <a:rect l="l" t="t" r="r" b="b"/>
                  <a:pathLst>
                    <a:path w="505" h="606" extrusionOk="0">
                      <a:moveTo>
                        <a:pt x="367" y="0"/>
                      </a:moveTo>
                      <a:cubicBezTo>
                        <a:pt x="294" y="0"/>
                        <a:pt x="235" y="56"/>
                        <a:pt x="229" y="127"/>
                      </a:cubicBezTo>
                      <a:cubicBezTo>
                        <a:pt x="229" y="143"/>
                        <a:pt x="229" y="143"/>
                        <a:pt x="229" y="143"/>
                      </a:cubicBezTo>
                      <a:cubicBezTo>
                        <a:pt x="229" y="144"/>
                        <a:pt x="229" y="145"/>
                        <a:pt x="229" y="145"/>
                      </a:cubicBezTo>
                      <a:cubicBezTo>
                        <a:pt x="229" y="146"/>
                        <a:pt x="229" y="146"/>
                        <a:pt x="229" y="146"/>
                      </a:cubicBezTo>
                      <a:cubicBezTo>
                        <a:pt x="229" y="149"/>
                        <a:pt x="229" y="152"/>
                        <a:pt x="229" y="155"/>
                      </a:cubicBezTo>
                      <a:cubicBezTo>
                        <a:pt x="229" y="279"/>
                        <a:pt x="160" y="388"/>
                        <a:pt x="56" y="440"/>
                      </a:cubicBezTo>
                      <a:cubicBezTo>
                        <a:pt x="56" y="440"/>
                        <a:pt x="56" y="440"/>
                        <a:pt x="56" y="440"/>
                      </a:cubicBezTo>
                      <a:cubicBezTo>
                        <a:pt x="52" y="442"/>
                        <a:pt x="48" y="444"/>
                        <a:pt x="44" y="446"/>
                      </a:cubicBezTo>
                      <a:cubicBezTo>
                        <a:pt x="26" y="459"/>
                        <a:pt x="26" y="459"/>
                        <a:pt x="26" y="459"/>
                      </a:cubicBezTo>
                      <a:cubicBezTo>
                        <a:pt x="10" y="474"/>
                        <a:pt x="0" y="496"/>
                        <a:pt x="0" y="520"/>
                      </a:cubicBezTo>
                      <a:cubicBezTo>
                        <a:pt x="0" y="567"/>
                        <a:pt x="39" y="606"/>
                        <a:pt x="86" y="606"/>
                      </a:cubicBezTo>
                      <a:cubicBezTo>
                        <a:pt x="99" y="606"/>
                        <a:pt x="111" y="603"/>
                        <a:pt x="122" y="598"/>
                      </a:cubicBezTo>
                      <a:cubicBezTo>
                        <a:pt x="147" y="586"/>
                        <a:pt x="165" y="563"/>
                        <a:pt x="170" y="536"/>
                      </a:cubicBezTo>
                      <a:cubicBezTo>
                        <a:pt x="170" y="533"/>
                        <a:pt x="171" y="531"/>
                        <a:pt x="171" y="529"/>
                      </a:cubicBezTo>
                      <a:cubicBezTo>
                        <a:pt x="190" y="407"/>
                        <a:pt x="279" y="308"/>
                        <a:pt x="394" y="273"/>
                      </a:cubicBezTo>
                      <a:cubicBezTo>
                        <a:pt x="400" y="271"/>
                        <a:pt x="406" y="269"/>
                        <a:pt x="411" y="268"/>
                      </a:cubicBezTo>
                      <a:cubicBezTo>
                        <a:pt x="420" y="265"/>
                        <a:pt x="420" y="265"/>
                        <a:pt x="420" y="265"/>
                      </a:cubicBezTo>
                      <a:cubicBezTo>
                        <a:pt x="470" y="244"/>
                        <a:pt x="505" y="195"/>
                        <a:pt x="505" y="138"/>
                      </a:cubicBezTo>
                      <a:cubicBezTo>
                        <a:pt x="505" y="61"/>
                        <a:pt x="443" y="0"/>
                        <a:pt x="367" y="0"/>
                      </a:cubicBezTo>
                      <a:close/>
                    </a:path>
                  </a:pathLst>
                </a:custGeom>
                <a:gradFill>
                  <a:gsLst>
                    <a:gs pos="0">
                      <a:srgbClr val="75BF17"/>
                    </a:gs>
                    <a:gs pos="100000">
                      <a:schemeClr val="accent3"/>
                    </a:gs>
                  </a:gsLst>
                  <a:lin ang="5400012" scaled="0"/>
                </a:gra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189" name="Google Shape;189;p16"/>
                <p:cNvSpPr/>
                <p:nvPr/>
              </p:nvSpPr>
              <p:spPr>
                <a:xfrm>
                  <a:off x="7402887" y="3741493"/>
                  <a:ext cx="508800" cy="506700"/>
                </a:xfrm>
                <a:prstGeom prst="ellipse">
                  <a:avLst/>
                </a:prstGeom>
                <a:solidFill>
                  <a:schemeClr val="lt1"/>
                </a:solidFill>
                <a:ln>
                  <a:noFill/>
                </a:ln>
                <a:effectLst>
                  <a:outerShdw blurRad="50800" dist="38100" dir="16200000" sx="90000" sy="90000" rotWithShape="0">
                    <a:srgbClr val="000000">
                      <a:alpha val="49800"/>
                    </a:srgb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90" name="Google Shape;190;p16"/>
                <p:cNvSpPr/>
                <p:nvPr/>
              </p:nvSpPr>
              <p:spPr>
                <a:xfrm>
                  <a:off x="8315057" y="2073854"/>
                  <a:ext cx="868200" cy="868200"/>
                </a:xfrm>
                <a:prstGeom prst="ellipse">
                  <a:avLst/>
                </a:prstGeom>
                <a:gradFill>
                  <a:gsLst>
                    <a:gs pos="0">
                      <a:srgbClr val="7CCA18"/>
                    </a:gs>
                    <a:gs pos="100000">
                      <a:schemeClr val="accent3"/>
                    </a:gs>
                  </a:gsLst>
                  <a:lin ang="21593863" scaled="0"/>
                </a:gradFill>
                <a:ln w="15875" cap="flat" cmpd="sng">
                  <a:solidFill>
                    <a:srgbClr val="75BF17"/>
                  </a:solidFill>
                  <a:prstDash val="solid"/>
                  <a:miter lim="800000"/>
                  <a:headEnd type="none" w="sm" len="sm"/>
                  <a:tailEnd type="none" w="sm" len="sm"/>
                </a:ln>
                <a:effectLst>
                  <a:outerShdw blurRad="177800" sx="90000" sy="90000" algn="ctr" rotWithShape="0">
                    <a:schemeClr val="dk1">
                      <a:alpha val="40000"/>
                    </a:scheme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91" name="Google Shape;191;p16"/>
                <p:cNvSpPr/>
                <p:nvPr/>
              </p:nvSpPr>
              <p:spPr>
                <a:xfrm>
                  <a:off x="2451241" y="3546790"/>
                  <a:ext cx="4425" cy="4425"/>
                </a:xfrm>
                <a:custGeom>
                  <a:avLst/>
                  <a:gdLst/>
                  <a:ahLst/>
                  <a:cxnLst/>
                  <a:rect l="l" t="t" r="r" b="b"/>
                  <a:pathLst>
                    <a:path w="1" h="1" extrusionOk="0">
                      <a:moveTo>
                        <a:pt x="1" y="0"/>
                      </a:moveTo>
                      <a:cubicBezTo>
                        <a:pt x="1" y="0"/>
                        <a:pt x="0" y="0"/>
                        <a:pt x="0" y="1"/>
                      </a:cubicBezTo>
                      <a:cubicBezTo>
                        <a:pt x="0" y="0"/>
                        <a:pt x="1" y="0"/>
                        <a:pt x="1" y="0"/>
                      </a:cubicBezTo>
                      <a:cubicBezTo>
                        <a:pt x="1" y="0"/>
                        <a:pt x="1" y="0"/>
                        <a:pt x="1" y="0"/>
                      </a:cubicBezTo>
                      <a:close/>
                    </a:path>
                  </a:pathLst>
                </a:custGeom>
                <a:solidFill>
                  <a:srgbClr val="000000"/>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192" name="Google Shape;192;p16"/>
                <p:cNvSpPr/>
                <p:nvPr/>
              </p:nvSpPr>
              <p:spPr>
                <a:xfrm>
                  <a:off x="2384865" y="1973679"/>
                  <a:ext cx="1960303" cy="2356348"/>
                </a:xfrm>
                <a:custGeom>
                  <a:avLst/>
                  <a:gdLst/>
                  <a:ahLst/>
                  <a:cxnLst/>
                  <a:rect l="l" t="t" r="r" b="b"/>
                  <a:pathLst>
                    <a:path w="504" h="606" extrusionOk="0">
                      <a:moveTo>
                        <a:pt x="366" y="0"/>
                      </a:moveTo>
                      <a:cubicBezTo>
                        <a:pt x="294" y="0"/>
                        <a:pt x="234" y="56"/>
                        <a:pt x="229" y="127"/>
                      </a:cubicBezTo>
                      <a:cubicBezTo>
                        <a:pt x="229" y="143"/>
                        <a:pt x="229" y="143"/>
                        <a:pt x="229" y="143"/>
                      </a:cubicBezTo>
                      <a:cubicBezTo>
                        <a:pt x="229" y="144"/>
                        <a:pt x="229" y="145"/>
                        <a:pt x="229" y="145"/>
                      </a:cubicBezTo>
                      <a:cubicBezTo>
                        <a:pt x="229" y="146"/>
                        <a:pt x="229" y="146"/>
                        <a:pt x="229" y="146"/>
                      </a:cubicBezTo>
                      <a:cubicBezTo>
                        <a:pt x="229" y="149"/>
                        <a:pt x="229" y="152"/>
                        <a:pt x="229" y="155"/>
                      </a:cubicBezTo>
                      <a:cubicBezTo>
                        <a:pt x="229" y="279"/>
                        <a:pt x="159" y="388"/>
                        <a:pt x="56" y="440"/>
                      </a:cubicBezTo>
                      <a:cubicBezTo>
                        <a:pt x="56" y="440"/>
                        <a:pt x="56" y="440"/>
                        <a:pt x="56" y="440"/>
                      </a:cubicBezTo>
                      <a:cubicBezTo>
                        <a:pt x="52" y="442"/>
                        <a:pt x="47" y="444"/>
                        <a:pt x="43" y="446"/>
                      </a:cubicBezTo>
                      <a:cubicBezTo>
                        <a:pt x="26" y="459"/>
                        <a:pt x="26" y="459"/>
                        <a:pt x="26" y="459"/>
                      </a:cubicBezTo>
                      <a:cubicBezTo>
                        <a:pt x="10" y="474"/>
                        <a:pt x="0" y="496"/>
                        <a:pt x="0" y="520"/>
                      </a:cubicBezTo>
                      <a:cubicBezTo>
                        <a:pt x="0" y="567"/>
                        <a:pt x="38" y="606"/>
                        <a:pt x="86" y="606"/>
                      </a:cubicBezTo>
                      <a:cubicBezTo>
                        <a:pt x="99" y="606"/>
                        <a:pt x="111" y="603"/>
                        <a:pt x="122" y="598"/>
                      </a:cubicBezTo>
                      <a:cubicBezTo>
                        <a:pt x="146" y="586"/>
                        <a:pt x="165" y="563"/>
                        <a:pt x="170" y="536"/>
                      </a:cubicBezTo>
                      <a:cubicBezTo>
                        <a:pt x="170" y="533"/>
                        <a:pt x="170" y="531"/>
                        <a:pt x="171" y="529"/>
                      </a:cubicBezTo>
                      <a:cubicBezTo>
                        <a:pt x="190" y="407"/>
                        <a:pt x="278" y="308"/>
                        <a:pt x="394" y="273"/>
                      </a:cubicBezTo>
                      <a:cubicBezTo>
                        <a:pt x="400" y="271"/>
                        <a:pt x="405" y="269"/>
                        <a:pt x="411" y="268"/>
                      </a:cubicBezTo>
                      <a:cubicBezTo>
                        <a:pt x="420" y="265"/>
                        <a:pt x="420" y="265"/>
                        <a:pt x="420" y="265"/>
                      </a:cubicBezTo>
                      <a:cubicBezTo>
                        <a:pt x="469" y="244"/>
                        <a:pt x="504" y="195"/>
                        <a:pt x="504" y="138"/>
                      </a:cubicBezTo>
                      <a:cubicBezTo>
                        <a:pt x="504" y="61"/>
                        <a:pt x="443" y="0"/>
                        <a:pt x="366" y="0"/>
                      </a:cubicBezTo>
                      <a:close/>
                    </a:path>
                  </a:pathLst>
                </a:custGeom>
                <a:gradFill>
                  <a:gsLst>
                    <a:gs pos="0">
                      <a:schemeClr val="accent1"/>
                    </a:gs>
                    <a:gs pos="100000">
                      <a:srgbClr val="4E68C8"/>
                    </a:gs>
                  </a:gsLst>
                  <a:lin ang="15600151" scaled="0"/>
                </a:gra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193" name="Google Shape;193;p16"/>
                <p:cNvSpPr/>
                <p:nvPr/>
              </p:nvSpPr>
              <p:spPr>
                <a:xfrm>
                  <a:off x="2464516" y="3741493"/>
                  <a:ext cx="508800" cy="506700"/>
                </a:xfrm>
                <a:prstGeom prst="ellipse">
                  <a:avLst/>
                </a:prstGeom>
                <a:solidFill>
                  <a:schemeClr val="lt1"/>
                </a:solidFill>
                <a:ln>
                  <a:noFill/>
                </a:ln>
                <a:effectLst>
                  <a:outerShdw blurRad="50800" dist="38100" dir="16200000" sx="90000" sy="90000" rotWithShape="0">
                    <a:srgbClr val="000000">
                      <a:alpha val="49800"/>
                    </a:srgb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94" name="Google Shape;194;p16"/>
                <p:cNvSpPr/>
                <p:nvPr/>
              </p:nvSpPr>
              <p:spPr>
                <a:xfrm>
                  <a:off x="3376687" y="2073854"/>
                  <a:ext cx="868200" cy="868200"/>
                </a:xfrm>
                <a:prstGeom prst="ellipse">
                  <a:avLst/>
                </a:prstGeom>
                <a:gradFill>
                  <a:gsLst>
                    <a:gs pos="0">
                      <a:srgbClr val="3B56BE"/>
                    </a:gs>
                    <a:gs pos="100000">
                      <a:schemeClr val="accent1"/>
                    </a:gs>
                  </a:gsLst>
                  <a:lin ang="21593863" scaled="0"/>
                </a:gradFill>
                <a:ln w="15875" cap="flat" cmpd="sng">
                  <a:solidFill>
                    <a:schemeClr val="accent1"/>
                  </a:solidFill>
                  <a:prstDash val="solid"/>
                  <a:miter lim="800000"/>
                  <a:headEnd type="none" w="sm" len="sm"/>
                  <a:tailEnd type="none" w="sm" len="sm"/>
                </a:ln>
                <a:effectLst>
                  <a:outerShdw blurRad="177800" sx="90000" sy="90000" algn="ctr" rotWithShape="0">
                    <a:schemeClr val="dk1">
                      <a:alpha val="40000"/>
                    </a:scheme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95" name="Google Shape;195;p16"/>
                <p:cNvSpPr/>
                <p:nvPr/>
              </p:nvSpPr>
              <p:spPr>
                <a:xfrm>
                  <a:off x="3621669" y="3664054"/>
                  <a:ext cx="1958092" cy="2356348"/>
                </a:xfrm>
                <a:custGeom>
                  <a:avLst/>
                  <a:gdLst/>
                  <a:ahLst/>
                  <a:cxnLst/>
                  <a:rect l="l" t="t" r="r" b="b"/>
                  <a:pathLst>
                    <a:path w="504" h="606" extrusionOk="0">
                      <a:moveTo>
                        <a:pt x="366" y="606"/>
                      </a:moveTo>
                      <a:cubicBezTo>
                        <a:pt x="293" y="606"/>
                        <a:pt x="234" y="550"/>
                        <a:pt x="229" y="478"/>
                      </a:cubicBezTo>
                      <a:cubicBezTo>
                        <a:pt x="228" y="463"/>
                        <a:pt x="228" y="463"/>
                        <a:pt x="228" y="463"/>
                      </a:cubicBezTo>
                      <a:cubicBezTo>
                        <a:pt x="228" y="462"/>
                        <a:pt x="228" y="461"/>
                        <a:pt x="228" y="460"/>
                      </a:cubicBezTo>
                      <a:cubicBezTo>
                        <a:pt x="228" y="460"/>
                        <a:pt x="229" y="460"/>
                        <a:pt x="229" y="459"/>
                      </a:cubicBezTo>
                      <a:cubicBezTo>
                        <a:pt x="229" y="457"/>
                        <a:pt x="229" y="454"/>
                        <a:pt x="229" y="451"/>
                      </a:cubicBezTo>
                      <a:cubicBezTo>
                        <a:pt x="229" y="327"/>
                        <a:pt x="159" y="217"/>
                        <a:pt x="55" y="166"/>
                      </a:cubicBezTo>
                      <a:cubicBezTo>
                        <a:pt x="55" y="166"/>
                        <a:pt x="55" y="166"/>
                        <a:pt x="55" y="166"/>
                      </a:cubicBezTo>
                      <a:cubicBezTo>
                        <a:pt x="51" y="164"/>
                        <a:pt x="47" y="162"/>
                        <a:pt x="43" y="160"/>
                      </a:cubicBezTo>
                      <a:cubicBezTo>
                        <a:pt x="26" y="147"/>
                        <a:pt x="26" y="147"/>
                        <a:pt x="26" y="147"/>
                      </a:cubicBezTo>
                      <a:cubicBezTo>
                        <a:pt x="10" y="132"/>
                        <a:pt x="0" y="110"/>
                        <a:pt x="0" y="86"/>
                      </a:cubicBezTo>
                      <a:cubicBezTo>
                        <a:pt x="0" y="38"/>
                        <a:pt x="38" y="0"/>
                        <a:pt x="85" y="0"/>
                      </a:cubicBezTo>
                      <a:cubicBezTo>
                        <a:pt x="98" y="0"/>
                        <a:pt x="111" y="3"/>
                        <a:pt x="122" y="8"/>
                      </a:cubicBezTo>
                      <a:cubicBezTo>
                        <a:pt x="146" y="20"/>
                        <a:pt x="164" y="42"/>
                        <a:pt x="169" y="70"/>
                      </a:cubicBezTo>
                      <a:cubicBezTo>
                        <a:pt x="170" y="72"/>
                        <a:pt x="170" y="75"/>
                        <a:pt x="170" y="77"/>
                      </a:cubicBezTo>
                      <a:cubicBezTo>
                        <a:pt x="190" y="199"/>
                        <a:pt x="278" y="298"/>
                        <a:pt x="394" y="333"/>
                      </a:cubicBezTo>
                      <a:cubicBezTo>
                        <a:pt x="399" y="335"/>
                        <a:pt x="405" y="336"/>
                        <a:pt x="411" y="338"/>
                      </a:cubicBezTo>
                      <a:cubicBezTo>
                        <a:pt x="419" y="341"/>
                        <a:pt x="419" y="341"/>
                        <a:pt x="419" y="341"/>
                      </a:cubicBezTo>
                      <a:cubicBezTo>
                        <a:pt x="469" y="362"/>
                        <a:pt x="504" y="411"/>
                        <a:pt x="504" y="468"/>
                      </a:cubicBezTo>
                      <a:cubicBezTo>
                        <a:pt x="504" y="544"/>
                        <a:pt x="442" y="606"/>
                        <a:pt x="366" y="606"/>
                      </a:cubicBezTo>
                      <a:close/>
                    </a:path>
                  </a:pathLst>
                </a:custGeom>
                <a:gradFill>
                  <a:gsLst>
                    <a:gs pos="0">
                      <a:srgbClr val="2F9C7E"/>
                    </a:gs>
                    <a:gs pos="100000">
                      <a:schemeClr val="accent4"/>
                    </a:gs>
                  </a:gsLst>
                  <a:lin ang="5400012" scaled="0"/>
                </a:gra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196" name="Google Shape;196;p16"/>
                <p:cNvSpPr/>
                <p:nvPr/>
              </p:nvSpPr>
              <p:spPr>
                <a:xfrm>
                  <a:off x="3699108" y="3741493"/>
                  <a:ext cx="508800" cy="508800"/>
                </a:xfrm>
                <a:prstGeom prst="ellipse">
                  <a:avLst/>
                </a:prstGeom>
                <a:solidFill>
                  <a:schemeClr val="lt1"/>
                </a:solidFill>
                <a:ln>
                  <a:noFill/>
                </a:ln>
                <a:effectLst>
                  <a:outerShdw blurRad="76200" dist="38100" dir="5400000" sx="90000" sy="90000" algn="t" rotWithShape="0">
                    <a:srgbClr val="000000">
                      <a:alpha val="49800"/>
                    </a:srgb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97" name="Google Shape;197;p16"/>
                <p:cNvSpPr/>
                <p:nvPr/>
              </p:nvSpPr>
              <p:spPr>
                <a:xfrm>
                  <a:off x="4611282" y="5051920"/>
                  <a:ext cx="868200" cy="868200"/>
                </a:xfrm>
                <a:prstGeom prst="ellipse">
                  <a:avLst/>
                </a:prstGeom>
                <a:gradFill>
                  <a:gsLst>
                    <a:gs pos="0">
                      <a:srgbClr val="2F9C7E"/>
                    </a:gs>
                    <a:gs pos="100000">
                      <a:schemeClr val="accent4"/>
                    </a:gs>
                  </a:gsLst>
                  <a:lin ang="14400033" scaled="0"/>
                </a:gradFill>
                <a:ln w="15875" cap="flat" cmpd="sng">
                  <a:solidFill>
                    <a:srgbClr val="2F9C7E"/>
                  </a:solidFill>
                  <a:prstDash val="solid"/>
                  <a:miter lim="800000"/>
                  <a:headEnd type="none" w="sm" len="sm"/>
                  <a:tailEnd type="none" w="sm" len="sm"/>
                </a:ln>
                <a:effectLst>
                  <a:outerShdw blurRad="177800" sx="90000" sy="90000" algn="ctr" rotWithShape="0">
                    <a:schemeClr val="dk1">
                      <a:alpha val="40000"/>
                    </a:scheme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198" name="Google Shape;198;p16"/>
                <p:cNvSpPr/>
                <p:nvPr/>
              </p:nvSpPr>
              <p:spPr>
                <a:xfrm>
                  <a:off x="1765356" y="4418528"/>
                  <a:ext cx="53101" cy="35401"/>
                </a:xfrm>
                <a:custGeom>
                  <a:avLst/>
                  <a:gdLst/>
                  <a:ahLst/>
                  <a:cxnLst/>
                  <a:rect l="l" t="t" r="r" b="b"/>
                  <a:pathLst>
                    <a:path w="14" h="9" extrusionOk="0">
                      <a:moveTo>
                        <a:pt x="14" y="0"/>
                      </a:moveTo>
                      <a:cubicBezTo>
                        <a:pt x="13" y="0"/>
                        <a:pt x="12" y="1"/>
                        <a:pt x="11" y="2"/>
                      </a:cubicBezTo>
                      <a:cubicBezTo>
                        <a:pt x="8" y="4"/>
                        <a:pt x="4" y="7"/>
                        <a:pt x="0" y="9"/>
                      </a:cubicBezTo>
                      <a:cubicBezTo>
                        <a:pt x="3" y="7"/>
                        <a:pt x="7" y="4"/>
                        <a:pt x="11" y="2"/>
                      </a:cubicBezTo>
                      <a:cubicBezTo>
                        <a:pt x="12" y="1"/>
                        <a:pt x="13" y="0"/>
                        <a:pt x="14" y="0"/>
                      </a:cubicBezTo>
                      <a:close/>
                    </a:path>
                  </a:pathLst>
                </a:custGeom>
                <a:solidFill>
                  <a:srgbClr val="000000"/>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199" name="Google Shape;199;p16"/>
                <p:cNvSpPr/>
                <p:nvPr/>
              </p:nvSpPr>
              <p:spPr>
                <a:xfrm>
                  <a:off x="1765356" y="4418528"/>
                  <a:ext cx="53101" cy="35401"/>
                </a:xfrm>
                <a:custGeom>
                  <a:avLst/>
                  <a:gdLst/>
                  <a:ahLst/>
                  <a:cxnLst/>
                  <a:rect l="l" t="t" r="r" b="b"/>
                  <a:pathLst>
                    <a:path w="14" h="9" extrusionOk="0">
                      <a:moveTo>
                        <a:pt x="14" y="0"/>
                      </a:moveTo>
                      <a:cubicBezTo>
                        <a:pt x="13" y="0"/>
                        <a:pt x="12" y="1"/>
                        <a:pt x="11" y="2"/>
                      </a:cubicBezTo>
                      <a:cubicBezTo>
                        <a:pt x="8" y="4"/>
                        <a:pt x="4" y="7"/>
                        <a:pt x="0" y="9"/>
                      </a:cubicBezTo>
                      <a:cubicBezTo>
                        <a:pt x="3" y="7"/>
                        <a:pt x="7" y="4"/>
                        <a:pt x="11" y="2"/>
                      </a:cubicBezTo>
                      <a:cubicBezTo>
                        <a:pt x="12" y="1"/>
                        <a:pt x="13" y="0"/>
                        <a:pt x="14" y="0"/>
                      </a:cubicBezTo>
                      <a:close/>
                    </a:path>
                  </a:pathLst>
                </a:custGeom>
                <a:solidFill>
                  <a:srgbClr val="000000"/>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00" name="Google Shape;200;p16"/>
                <p:cNvSpPr/>
                <p:nvPr/>
              </p:nvSpPr>
              <p:spPr>
                <a:xfrm>
                  <a:off x="1807394" y="4418528"/>
                  <a:ext cx="11063" cy="6638"/>
                </a:xfrm>
                <a:custGeom>
                  <a:avLst/>
                  <a:gdLst/>
                  <a:ahLst/>
                  <a:cxnLst/>
                  <a:rect l="l" t="t" r="r" b="b"/>
                  <a:pathLst>
                    <a:path w="3" h="2" extrusionOk="0">
                      <a:moveTo>
                        <a:pt x="3" y="0"/>
                      </a:moveTo>
                      <a:cubicBezTo>
                        <a:pt x="2" y="0"/>
                        <a:pt x="1" y="1"/>
                        <a:pt x="0" y="2"/>
                      </a:cubicBezTo>
                      <a:cubicBezTo>
                        <a:pt x="0" y="2"/>
                        <a:pt x="0" y="2"/>
                        <a:pt x="0" y="2"/>
                      </a:cubicBezTo>
                      <a:cubicBezTo>
                        <a:pt x="1" y="1"/>
                        <a:pt x="2" y="0"/>
                        <a:pt x="3" y="0"/>
                      </a:cubicBezTo>
                      <a:close/>
                    </a:path>
                  </a:pathLst>
                </a:custGeom>
                <a:solidFill>
                  <a:srgbClr val="000000"/>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01" name="Google Shape;201;p16"/>
                <p:cNvSpPr/>
                <p:nvPr/>
              </p:nvSpPr>
              <p:spPr>
                <a:xfrm>
                  <a:off x="1150273" y="3664054"/>
                  <a:ext cx="1962516" cy="2356348"/>
                </a:xfrm>
                <a:custGeom>
                  <a:avLst/>
                  <a:gdLst/>
                  <a:ahLst/>
                  <a:cxnLst/>
                  <a:rect l="l" t="t" r="r" b="b"/>
                  <a:pathLst>
                    <a:path w="505" h="606" extrusionOk="0">
                      <a:moveTo>
                        <a:pt x="367" y="606"/>
                      </a:moveTo>
                      <a:cubicBezTo>
                        <a:pt x="294" y="606"/>
                        <a:pt x="235" y="550"/>
                        <a:pt x="229" y="478"/>
                      </a:cubicBezTo>
                      <a:cubicBezTo>
                        <a:pt x="229" y="463"/>
                        <a:pt x="229" y="463"/>
                        <a:pt x="229" y="463"/>
                      </a:cubicBezTo>
                      <a:cubicBezTo>
                        <a:pt x="229" y="462"/>
                        <a:pt x="229" y="461"/>
                        <a:pt x="229" y="460"/>
                      </a:cubicBezTo>
                      <a:cubicBezTo>
                        <a:pt x="229" y="460"/>
                        <a:pt x="229" y="460"/>
                        <a:pt x="229" y="459"/>
                      </a:cubicBezTo>
                      <a:cubicBezTo>
                        <a:pt x="229" y="457"/>
                        <a:pt x="229" y="454"/>
                        <a:pt x="229" y="451"/>
                      </a:cubicBezTo>
                      <a:cubicBezTo>
                        <a:pt x="229" y="327"/>
                        <a:pt x="160" y="217"/>
                        <a:pt x="56" y="166"/>
                      </a:cubicBezTo>
                      <a:cubicBezTo>
                        <a:pt x="56" y="166"/>
                        <a:pt x="56" y="166"/>
                        <a:pt x="56" y="166"/>
                      </a:cubicBezTo>
                      <a:cubicBezTo>
                        <a:pt x="52" y="164"/>
                        <a:pt x="48" y="162"/>
                        <a:pt x="44" y="160"/>
                      </a:cubicBezTo>
                      <a:cubicBezTo>
                        <a:pt x="26" y="147"/>
                        <a:pt x="26" y="147"/>
                        <a:pt x="26" y="147"/>
                      </a:cubicBezTo>
                      <a:cubicBezTo>
                        <a:pt x="10" y="132"/>
                        <a:pt x="0" y="110"/>
                        <a:pt x="0" y="86"/>
                      </a:cubicBezTo>
                      <a:cubicBezTo>
                        <a:pt x="0" y="38"/>
                        <a:pt x="39" y="0"/>
                        <a:pt x="86" y="0"/>
                      </a:cubicBezTo>
                      <a:cubicBezTo>
                        <a:pt x="99" y="0"/>
                        <a:pt x="111" y="3"/>
                        <a:pt x="122" y="8"/>
                      </a:cubicBezTo>
                      <a:cubicBezTo>
                        <a:pt x="147" y="20"/>
                        <a:pt x="165" y="42"/>
                        <a:pt x="170" y="70"/>
                      </a:cubicBezTo>
                      <a:cubicBezTo>
                        <a:pt x="170" y="72"/>
                        <a:pt x="171" y="75"/>
                        <a:pt x="171" y="77"/>
                      </a:cubicBezTo>
                      <a:cubicBezTo>
                        <a:pt x="190" y="199"/>
                        <a:pt x="279" y="298"/>
                        <a:pt x="394" y="333"/>
                      </a:cubicBezTo>
                      <a:cubicBezTo>
                        <a:pt x="400" y="335"/>
                        <a:pt x="406" y="336"/>
                        <a:pt x="411" y="338"/>
                      </a:cubicBezTo>
                      <a:cubicBezTo>
                        <a:pt x="420" y="341"/>
                        <a:pt x="420" y="341"/>
                        <a:pt x="420" y="341"/>
                      </a:cubicBezTo>
                      <a:cubicBezTo>
                        <a:pt x="470" y="362"/>
                        <a:pt x="505" y="411"/>
                        <a:pt x="505" y="468"/>
                      </a:cubicBezTo>
                      <a:cubicBezTo>
                        <a:pt x="505" y="544"/>
                        <a:pt x="443" y="606"/>
                        <a:pt x="367" y="606"/>
                      </a:cubicBezTo>
                      <a:close/>
                    </a:path>
                  </a:pathLst>
                </a:custGeom>
                <a:gradFill>
                  <a:gsLst>
                    <a:gs pos="0">
                      <a:srgbClr val="0FA1D5"/>
                    </a:gs>
                    <a:gs pos="100000">
                      <a:schemeClr val="accent2"/>
                    </a:gs>
                  </a:gsLst>
                  <a:lin ang="5400012" scaled="0"/>
                </a:gra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02" name="Google Shape;202;p16"/>
                <p:cNvSpPr/>
                <p:nvPr/>
              </p:nvSpPr>
              <p:spPr>
                <a:xfrm>
                  <a:off x="1232136" y="3741493"/>
                  <a:ext cx="504600" cy="508800"/>
                </a:xfrm>
                <a:prstGeom prst="ellipse">
                  <a:avLst/>
                </a:prstGeom>
                <a:solidFill>
                  <a:schemeClr val="lt1"/>
                </a:solidFill>
                <a:ln>
                  <a:noFill/>
                </a:ln>
                <a:effectLst>
                  <a:outerShdw blurRad="76200" dist="38100" dir="5400000" sx="90000" sy="90000" algn="t" rotWithShape="0">
                    <a:srgbClr val="000000">
                      <a:alpha val="49800"/>
                    </a:srgbClr>
                  </a:outerShdw>
                </a:effectLst>
              </p:spPr>
              <p:txBody>
                <a:bodyPr spcFirstLastPara="1" wrap="square" lIns="91433" tIns="45700" rIns="91433" bIns="45700" anchor="t" anchorCtr="0">
                  <a:noAutofit/>
                </a:bodyPr>
                <a:lstStyle/>
                <a:p>
                  <a:endParaRPr sz="3200" b="1" dirty="0">
                    <a:solidFill>
                      <a:schemeClr val="dk1"/>
                    </a:solidFill>
                  </a:endParaRPr>
                </a:p>
              </p:txBody>
            </p:sp>
            <p:sp>
              <p:nvSpPr>
                <p:cNvPr id="203" name="Google Shape;203;p16"/>
                <p:cNvSpPr/>
                <p:nvPr/>
              </p:nvSpPr>
              <p:spPr>
                <a:xfrm>
                  <a:off x="2139882" y="5051920"/>
                  <a:ext cx="868200" cy="868200"/>
                </a:xfrm>
                <a:prstGeom prst="ellipse">
                  <a:avLst/>
                </a:prstGeom>
                <a:gradFill>
                  <a:gsLst>
                    <a:gs pos="0">
                      <a:srgbClr val="0FA1D5"/>
                    </a:gs>
                    <a:gs pos="100000">
                      <a:schemeClr val="accent2"/>
                    </a:gs>
                  </a:gsLst>
                  <a:lin ang="14400033" scaled="0"/>
                </a:gradFill>
                <a:ln w="15875" cap="flat" cmpd="sng">
                  <a:solidFill>
                    <a:srgbClr val="0FA1D5"/>
                  </a:solidFill>
                  <a:prstDash val="solid"/>
                  <a:miter lim="800000"/>
                  <a:headEnd type="none" w="sm" len="sm"/>
                  <a:tailEnd type="none" w="sm" len="sm"/>
                </a:ln>
                <a:effectLst>
                  <a:outerShdw blurRad="177800" sx="90000" sy="90000" algn="ctr" rotWithShape="0">
                    <a:schemeClr val="dk1">
                      <a:alpha val="40000"/>
                    </a:schemeClr>
                  </a:outerShdw>
                </a:effectLst>
              </p:spPr>
              <p:txBody>
                <a:bodyPr spcFirstLastPara="1" wrap="square" lIns="91433" tIns="45700" rIns="91433" bIns="45700" anchor="t" anchorCtr="0">
                  <a:noAutofit/>
                </a:bodyPr>
                <a:lstStyle/>
                <a:p>
                  <a:endParaRPr sz="3200" b="1" dirty="0">
                    <a:solidFill>
                      <a:schemeClr val="dk1"/>
                    </a:solidFill>
                  </a:endParaRPr>
                </a:p>
              </p:txBody>
            </p:sp>
          </p:grpSp>
          <p:grpSp>
            <p:nvGrpSpPr>
              <p:cNvPr id="204" name="Google Shape;204;p16"/>
              <p:cNvGrpSpPr/>
              <p:nvPr/>
            </p:nvGrpSpPr>
            <p:grpSpPr>
              <a:xfrm>
                <a:off x="2863811" y="2822714"/>
                <a:ext cx="5532047" cy="2445152"/>
                <a:chOff x="2863811" y="2822714"/>
                <a:chExt cx="5532047" cy="2445152"/>
              </a:xfrm>
            </p:grpSpPr>
            <p:grpSp>
              <p:nvGrpSpPr>
                <p:cNvPr id="216" name="Google Shape;216;p16"/>
                <p:cNvGrpSpPr/>
                <p:nvPr/>
              </p:nvGrpSpPr>
              <p:grpSpPr>
                <a:xfrm>
                  <a:off x="6349448" y="4955876"/>
                  <a:ext cx="300880" cy="302265"/>
                  <a:chOff x="7069118" y="4428313"/>
                  <a:chExt cx="344493" cy="346079"/>
                </a:xfrm>
              </p:grpSpPr>
              <p:sp>
                <p:nvSpPr>
                  <p:cNvPr id="217" name="Google Shape;217;p16"/>
                  <p:cNvSpPr/>
                  <p:nvPr/>
                </p:nvSpPr>
                <p:spPr>
                  <a:xfrm>
                    <a:off x="7161199" y="4671204"/>
                    <a:ext cx="252412" cy="103188"/>
                  </a:xfrm>
                  <a:custGeom>
                    <a:avLst/>
                    <a:gdLst/>
                    <a:ahLst/>
                    <a:cxnLst/>
                    <a:rect l="l" t="t" r="r" b="b"/>
                    <a:pathLst>
                      <a:path w="91" h="37" extrusionOk="0">
                        <a:moveTo>
                          <a:pt x="83" y="20"/>
                        </a:moveTo>
                        <a:cubicBezTo>
                          <a:pt x="84" y="19"/>
                          <a:pt x="85" y="16"/>
                          <a:pt x="85" y="14"/>
                        </a:cubicBezTo>
                        <a:cubicBezTo>
                          <a:pt x="85" y="10"/>
                          <a:pt x="85" y="10"/>
                          <a:pt x="85" y="10"/>
                        </a:cubicBezTo>
                        <a:cubicBezTo>
                          <a:pt x="85" y="4"/>
                          <a:pt x="80" y="0"/>
                          <a:pt x="75" y="0"/>
                        </a:cubicBezTo>
                        <a:cubicBezTo>
                          <a:pt x="69" y="0"/>
                          <a:pt x="64" y="4"/>
                          <a:pt x="64" y="10"/>
                        </a:cubicBezTo>
                        <a:cubicBezTo>
                          <a:pt x="64" y="14"/>
                          <a:pt x="64" y="14"/>
                          <a:pt x="64" y="14"/>
                        </a:cubicBezTo>
                        <a:cubicBezTo>
                          <a:pt x="64" y="16"/>
                          <a:pt x="65" y="19"/>
                          <a:pt x="67" y="20"/>
                        </a:cubicBezTo>
                        <a:cubicBezTo>
                          <a:pt x="64" y="21"/>
                          <a:pt x="62" y="22"/>
                          <a:pt x="60" y="24"/>
                        </a:cubicBezTo>
                        <a:cubicBezTo>
                          <a:pt x="59" y="22"/>
                          <a:pt x="56" y="21"/>
                          <a:pt x="54" y="20"/>
                        </a:cubicBezTo>
                        <a:cubicBezTo>
                          <a:pt x="55" y="19"/>
                          <a:pt x="56" y="16"/>
                          <a:pt x="56" y="14"/>
                        </a:cubicBezTo>
                        <a:cubicBezTo>
                          <a:pt x="56" y="10"/>
                          <a:pt x="56" y="10"/>
                          <a:pt x="56" y="10"/>
                        </a:cubicBezTo>
                        <a:cubicBezTo>
                          <a:pt x="56" y="4"/>
                          <a:pt x="51" y="0"/>
                          <a:pt x="46" y="0"/>
                        </a:cubicBezTo>
                        <a:cubicBezTo>
                          <a:pt x="40" y="0"/>
                          <a:pt x="35" y="4"/>
                          <a:pt x="35" y="10"/>
                        </a:cubicBezTo>
                        <a:cubicBezTo>
                          <a:pt x="35" y="14"/>
                          <a:pt x="35" y="14"/>
                          <a:pt x="35" y="14"/>
                        </a:cubicBezTo>
                        <a:cubicBezTo>
                          <a:pt x="35" y="16"/>
                          <a:pt x="36" y="19"/>
                          <a:pt x="38" y="20"/>
                        </a:cubicBezTo>
                        <a:cubicBezTo>
                          <a:pt x="35" y="21"/>
                          <a:pt x="33" y="22"/>
                          <a:pt x="31" y="24"/>
                        </a:cubicBezTo>
                        <a:cubicBezTo>
                          <a:pt x="30" y="22"/>
                          <a:pt x="27" y="21"/>
                          <a:pt x="25" y="20"/>
                        </a:cubicBezTo>
                        <a:cubicBezTo>
                          <a:pt x="26" y="19"/>
                          <a:pt x="27" y="16"/>
                          <a:pt x="27" y="14"/>
                        </a:cubicBezTo>
                        <a:cubicBezTo>
                          <a:pt x="27" y="10"/>
                          <a:pt x="27" y="10"/>
                          <a:pt x="27" y="10"/>
                        </a:cubicBezTo>
                        <a:cubicBezTo>
                          <a:pt x="27" y="4"/>
                          <a:pt x="23" y="0"/>
                          <a:pt x="17" y="0"/>
                        </a:cubicBezTo>
                        <a:cubicBezTo>
                          <a:pt x="11" y="0"/>
                          <a:pt x="6" y="4"/>
                          <a:pt x="6" y="10"/>
                        </a:cubicBezTo>
                        <a:cubicBezTo>
                          <a:pt x="6" y="14"/>
                          <a:pt x="6" y="14"/>
                          <a:pt x="6" y="14"/>
                        </a:cubicBezTo>
                        <a:cubicBezTo>
                          <a:pt x="6" y="16"/>
                          <a:pt x="7" y="19"/>
                          <a:pt x="9" y="20"/>
                        </a:cubicBezTo>
                        <a:cubicBezTo>
                          <a:pt x="4" y="21"/>
                          <a:pt x="0" y="26"/>
                          <a:pt x="0" y="31"/>
                        </a:cubicBezTo>
                        <a:cubicBezTo>
                          <a:pt x="0" y="37"/>
                          <a:pt x="0" y="37"/>
                          <a:pt x="0" y="37"/>
                        </a:cubicBezTo>
                        <a:cubicBezTo>
                          <a:pt x="4" y="37"/>
                          <a:pt x="4" y="37"/>
                          <a:pt x="4" y="37"/>
                        </a:cubicBezTo>
                        <a:cubicBezTo>
                          <a:pt x="4" y="31"/>
                          <a:pt x="4" y="31"/>
                          <a:pt x="4" y="31"/>
                        </a:cubicBezTo>
                        <a:cubicBezTo>
                          <a:pt x="4" y="27"/>
                          <a:pt x="7" y="24"/>
                          <a:pt x="11" y="24"/>
                        </a:cubicBezTo>
                        <a:cubicBezTo>
                          <a:pt x="23" y="24"/>
                          <a:pt x="23" y="24"/>
                          <a:pt x="23" y="24"/>
                        </a:cubicBezTo>
                        <a:cubicBezTo>
                          <a:pt x="26" y="24"/>
                          <a:pt x="29" y="27"/>
                          <a:pt x="29" y="31"/>
                        </a:cubicBezTo>
                        <a:cubicBezTo>
                          <a:pt x="29" y="37"/>
                          <a:pt x="29" y="37"/>
                          <a:pt x="29" y="37"/>
                        </a:cubicBezTo>
                        <a:cubicBezTo>
                          <a:pt x="33" y="37"/>
                          <a:pt x="33" y="37"/>
                          <a:pt x="33" y="37"/>
                        </a:cubicBezTo>
                        <a:cubicBezTo>
                          <a:pt x="33" y="31"/>
                          <a:pt x="33" y="31"/>
                          <a:pt x="33" y="31"/>
                        </a:cubicBezTo>
                        <a:cubicBezTo>
                          <a:pt x="33" y="27"/>
                          <a:pt x="36" y="24"/>
                          <a:pt x="40" y="24"/>
                        </a:cubicBezTo>
                        <a:cubicBezTo>
                          <a:pt x="52" y="24"/>
                          <a:pt x="52" y="24"/>
                          <a:pt x="52" y="24"/>
                        </a:cubicBezTo>
                        <a:cubicBezTo>
                          <a:pt x="55" y="24"/>
                          <a:pt x="58" y="27"/>
                          <a:pt x="58" y="31"/>
                        </a:cubicBezTo>
                        <a:cubicBezTo>
                          <a:pt x="58" y="37"/>
                          <a:pt x="58" y="37"/>
                          <a:pt x="58" y="37"/>
                        </a:cubicBezTo>
                        <a:cubicBezTo>
                          <a:pt x="62" y="37"/>
                          <a:pt x="62" y="37"/>
                          <a:pt x="62" y="37"/>
                        </a:cubicBezTo>
                        <a:cubicBezTo>
                          <a:pt x="62" y="31"/>
                          <a:pt x="62" y="31"/>
                          <a:pt x="62" y="31"/>
                        </a:cubicBezTo>
                        <a:cubicBezTo>
                          <a:pt x="62" y="27"/>
                          <a:pt x="65" y="24"/>
                          <a:pt x="68" y="24"/>
                        </a:cubicBezTo>
                        <a:cubicBezTo>
                          <a:pt x="81" y="24"/>
                          <a:pt x="81" y="24"/>
                          <a:pt x="81" y="24"/>
                        </a:cubicBezTo>
                        <a:cubicBezTo>
                          <a:pt x="84" y="24"/>
                          <a:pt x="87" y="27"/>
                          <a:pt x="87" y="31"/>
                        </a:cubicBezTo>
                        <a:cubicBezTo>
                          <a:pt x="87" y="37"/>
                          <a:pt x="87" y="37"/>
                          <a:pt x="87" y="37"/>
                        </a:cubicBezTo>
                        <a:cubicBezTo>
                          <a:pt x="91" y="37"/>
                          <a:pt x="91" y="37"/>
                          <a:pt x="91" y="37"/>
                        </a:cubicBezTo>
                        <a:cubicBezTo>
                          <a:pt x="91" y="31"/>
                          <a:pt x="91" y="31"/>
                          <a:pt x="91" y="31"/>
                        </a:cubicBezTo>
                        <a:cubicBezTo>
                          <a:pt x="91" y="26"/>
                          <a:pt x="88" y="21"/>
                          <a:pt x="83" y="20"/>
                        </a:cubicBezTo>
                        <a:close/>
                        <a:moveTo>
                          <a:pt x="23" y="14"/>
                        </a:moveTo>
                        <a:cubicBezTo>
                          <a:pt x="23" y="18"/>
                          <a:pt x="20" y="20"/>
                          <a:pt x="17" y="20"/>
                        </a:cubicBezTo>
                        <a:cubicBezTo>
                          <a:pt x="13" y="20"/>
                          <a:pt x="11" y="18"/>
                          <a:pt x="11" y="14"/>
                        </a:cubicBezTo>
                        <a:cubicBezTo>
                          <a:pt x="11" y="10"/>
                          <a:pt x="11" y="10"/>
                          <a:pt x="11" y="10"/>
                        </a:cubicBezTo>
                        <a:cubicBezTo>
                          <a:pt x="11" y="7"/>
                          <a:pt x="13" y="4"/>
                          <a:pt x="17" y="4"/>
                        </a:cubicBezTo>
                        <a:cubicBezTo>
                          <a:pt x="20" y="4"/>
                          <a:pt x="23" y="7"/>
                          <a:pt x="23" y="10"/>
                        </a:cubicBezTo>
                        <a:lnTo>
                          <a:pt x="23" y="14"/>
                        </a:lnTo>
                        <a:close/>
                        <a:moveTo>
                          <a:pt x="52" y="14"/>
                        </a:moveTo>
                        <a:cubicBezTo>
                          <a:pt x="52" y="18"/>
                          <a:pt x="49" y="20"/>
                          <a:pt x="46" y="20"/>
                        </a:cubicBezTo>
                        <a:cubicBezTo>
                          <a:pt x="42" y="20"/>
                          <a:pt x="40" y="18"/>
                          <a:pt x="40" y="14"/>
                        </a:cubicBezTo>
                        <a:cubicBezTo>
                          <a:pt x="40" y="10"/>
                          <a:pt x="40" y="10"/>
                          <a:pt x="40" y="10"/>
                        </a:cubicBezTo>
                        <a:cubicBezTo>
                          <a:pt x="40" y="7"/>
                          <a:pt x="42" y="4"/>
                          <a:pt x="46" y="4"/>
                        </a:cubicBezTo>
                        <a:cubicBezTo>
                          <a:pt x="49" y="4"/>
                          <a:pt x="52" y="7"/>
                          <a:pt x="52" y="10"/>
                        </a:cubicBezTo>
                        <a:lnTo>
                          <a:pt x="52" y="14"/>
                        </a:lnTo>
                        <a:close/>
                        <a:moveTo>
                          <a:pt x="81" y="14"/>
                        </a:moveTo>
                        <a:cubicBezTo>
                          <a:pt x="81" y="18"/>
                          <a:pt x="78" y="20"/>
                          <a:pt x="75" y="20"/>
                        </a:cubicBezTo>
                        <a:cubicBezTo>
                          <a:pt x="71" y="20"/>
                          <a:pt x="68" y="18"/>
                          <a:pt x="68" y="14"/>
                        </a:cubicBezTo>
                        <a:cubicBezTo>
                          <a:pt x="68" y="10"/>
                          <a:pt x="68" y="10"/>
                          <a:pt x="68" y="10"/>
                        </a:cubicBezTo>
                        <a:cubicBezTo>
                          <a:pt x="68" y="7"/>
                          <a:pt x="71" y="4"/>
                          <a:pt x="75" y="4"/>
                        </a:cubicBezTo>
                        <a:cubicBezTo>
                          <a:pt x="78" y="4"/>
                          <a:pt x="81" y="7"/>
                          <a:pt x="81" y="10"/>
                        </a:cubicBezTo>
                        <a:lnTo>
                          <a:pt x="81" y="14"/>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18" name="Google Shape;218;p16"/>
                  <p:cNvSpPr/>
                  <p:nvPr/>
                </p:nvSpPr>
                <p:spPr>
                  <a:xfrm>
                    <a:off x="7069118" y="4483884"/>
                    <a:ext cx="144463" cy="242887"/>
                  </a:xfrm>
                  <a:custGeom>
                    <a:avLst/>
                    <a:gdLst/>
                    <a:ahLst/>
                    <a:cxnLst/>
                    <a:rect l="l" t="t" r="r" b="b"/>
                    <a:pathLst>
                      <a:path w="52" h="87" extrusionOk="0">
                        <a:moveTo>
                          <a:pt x="51" y="21"/>
                        </a:moveTo>
                        <a:cubicBezTo>
                          <a:pt x="50" y="21"/>
                          <a:pt x="50" y="21"/>
                          <a:pt x="50" y="21"/>
                        </a:cubicBezTo>
                        <a:cubicBezTo>
                          <a:pt x="42" y="21"/>
                          <a:pt x="42" y="21"/>
                          <a:pt x="42" y="21"/>
                        </a:cubicBezTo>
                        <a:cubicBezTo>
                          <a:pt x="41" y="21"/>
                          <a:pt x="40" y="22"/>
                          <a:pt x="40" y="23"/>
                        </a:cubicBezTo>
                        <a:cubicBezTo>
                          <a:pt x="37" y="29"/>
                          <a:pt x="37" y="29"/>
                          <a:pt x="37" y="29"/>
                        </a:cubicBezTo>
                        <a:cubicBezTo>
                          <a:pt x="37" y="28"/>
                          <a:pt x="37" y="28"/>
                          <a:pt x="37" y="28"/>
                        </a:cubicBezTo>
                        <a:cubicBezTo>
                          <a:pt x="36" y="24"/>
                          <a:pt x="32" y="21"/>
                          <a:pt x="27" y="21"/>
                        </a:cubicBezTo>
                        <a:cubicBezTo>
                          <a:pt x="27" y="21"/>
                          <a:pt x="27" y="21"/>
                          <a:pt x="27" y="21"/>
                        </a:cubicBezTo>
                        <a:cubicBezTo>
                          <a:pt x="28" y="19"/>
                          <a:pt x="29" y="17"/>
                          <a:pt x="29" y="15"/>
                        </a:cubicBezTo>
                        <a:cubicBezTo>
                          <a:pt x="29" y="11"/>
                          <a:pt x="29" y="11"/>
                          <a:pt x="29" y="11"/>
                        </a:cubicBezTo>
                        <a:cubicBezTo>
                          <a:pt x="29" y="5"/>
                          <a:pt x="25" y="0"/>
                          <a:pt x="19" y="0"/>
                        </a:cubicBezTo>
                        <a:cubicBezTo>
                          <a:pt x="13" y="0"/>
                          <a:pt x="8" y="5"/>
                          <a:pt x="8" y="11"/>
                        </a:cubicBezTo>
                        <a:cubicBezTo>
                          <a:pt x="8" y="15"/>
                          <a:pt x="8" y="15"/>
                          <a:pt x="8" y="15"/>
                        </a:cubicBezTo>
                        <a:cubicBezTo>
                          <a:pt x="8" y="17"/>
                          <a:pt x="9" y="19"/>
                          <a:pt x="11" y="21"/>
                        </a:cubicBezTo>
                        <a:cubicBezTo>
                          <a:pt x="11" y="21"/>
                          <a:pt x="11" y="21"/>
                          <a:pt x="11" y="21"/>
                        </a:cubicBezTo>
                        <a:cubicBezTo>
                          <a:pt x="5" y="21"/>
                          <a:pt x="0" y="26"/>
                          <a:pt x="0" y="31"/>
                        </a:cubicBezTo>
                        <a:cubicBezTo>
                          <a:pt x="0" y="56"/>
                          <a:pt x="0" y="56"/>
                          <a:pt x="0" y="56"/>
                        </a:cubicBezTo>
                        <a:cubicBezTo>
                          <a:pt x="0" y="57"/>
                          <a:pt x="1" y="58"/>
                          <a:pt x="2" y="58"/>
                        </a:cubicBezTo>
                        <a:cubicBezTo>
                          <a:pt x="8" y="58"/>
                          <a:pt x="8" y="58"/>
                          <a:pt x="8" y="58"/>
                        </a:cubicBezTo>
                        <a:cubicBezTo>
                          <a:pt x="8" y="78"/>
                          <a:pt x="8" y="78"/>
                          <a:pt x="8" y="78"/>
                        </a:cubicBezTo>
                        <a:cubicBezTo>
                          <a:pt x="5" y="84"/>
                          <a:pt x="5" y="84"/>
                          <a:pt x="5" y="84"/>
                        </a:cubicBezTo>
                        <a:cubicBezTo>
                          <a:pt x="4" y="85"/>
                          <a:pt x="4" y="86"/>
                          <a:pt x="5" y="87"/>
                        </a:cubicBezTo>
                        <a:cubicBezTo>
                          <a:pt x="6" y="87"/>
                          <a:pt x="6" y="87"/>
                          <a:pt x="6" y="87"/>
                        </a:cubicBezTo>
                        <a:cubicBezTo>
                          <a:pt x="31" y="87"/>
                          <a:pt x="31" y="87"/>
                          <a:pt x="31" y="87"/>
                        </a:cubicBezTo>
                        <a:cubicBezTo>
                          <a:pt x="32" y="87"/>
                          <a:pt x="33" y="86"/>
                          <a:pt x="33" y="85"/>
                        </a:cubicBezTo>
                        <a:cubicBezTo>
                          <a:pt x="33" y="85"/>
                          <a:pt x="33" y="84"/>
                          <a:pt x="33" y="84"/>
                        </a:cubicBezTo>
                        <a:cubicBezTo>
                          <a:pt x="29" y="78"/>
                          <a:pt x="29" y="78"/>
                          <a:pt x="29" y="78"/>
                        </a:cubicBezTo>
                        <a:cubicBezTo>
                          <a:pt x="29" y="40"/>
                          <a:pt x="29" y="40"/>
                          <a:pt x="29" y="40"/>
                        </a:cubicBezTo>
                        <a:cubicBezTo>
                          <a:pt x="30" y="41"/>
                          <a:pt x="30" y="41"/>
                          <a:pt x="30" y="41"/>
                        </a:cubicBezTo>
                        <a:cubicBezTo>
                          <a:pt x="32" y="45"/>
                          <a:pt x="37" y="47"/>
                          <a:pt x="41" y="45"/>
                        </a:cubicBezTo>
                        <a:cubicBezTo>
                          <a:pt x="43" y="44"/>
                          <a:pt x="44" y="43"/>
                          <a:pt x="45" y="41"/>
                        </a:cubicBezTo>
                        <a:cubicBezTo>
                          <a:pt x="48" y="32"/>
                          <a:pt x="48" y="32"/>
                          <a:pt x="48" y="32"/>
                        </a:cubicBezTo>
                        <a:cubicBezTo>
                          <a:pt x="52" y="24"/>
                          <a:pt x="52" y="24"/>
                          <a:pt x="52" y="24"/>
                        </a:cubicBezTo>
                        <a:cubicBezTo>
                          <a:pt x="52" y="23"/>
                          <a:pt x="52" y="22"/>
                          <a:pt x="51" y="21"/>
                        </a:cubicBezTo>
                        <a:close/>
                        <a:moveTo>
                          <a:pt x="13" y="11"/>
                        </a:moveTo>
                        <a:cubicBezTo>
                          <a:pt x="13" y="7"/>
                          <a:pt x="15" y="5"/>
                          <a:pt x="19" y="5"/>
                        </a:cubicBezTo>
                        <a:cubicBezTo>
                          <a:pt x="22" y="5"/>
                          <a:pt x="25" y="7"/>
                          <a:pt x="25" y="11"/>
                        </a:cubicBezTo>
                        <a:cubicBezTo>
                          <a:pt x="25" y="15"/>
                          <a:pt x="25" y="15"/>
                          <a:pt x="25" y="15"/>
                        </a:cubicBezTo>
                        <a:cubicBezTo>
                          <a:pt x="25" y="18"/>
                          <a:pt x="22" y="21"/>
                          <a:pt x="19" y="21"/>
                        </a:cubicBezTo>
                        <a:cubicBezTo>
                          <a:pt x="15" y="21"/>
                          <a:pt x="13" y="18"/>
                          <a:pt x="13" y="15"/>
                        </a:cubicBezTo>
                        <a:lnTo>
                          <a:pt x="13" y="11"/>
                        </a:lnTo>
                        <a:close/>
                        <a:moveTo>
                          <a:pt x="8" y="54"/>
                        </a:moveTo>
                        <a:cubicBezTo>
                          <a:pt x="4" y="54"/>
                          <a:pt x="4" y="54"/>
                          <a:pt x="4" y="54"/>
                        </a:cubicBezTo>
                        <a:cubicBezTo>
                          <a:pt x="4" y="50"/>
                          <a:pt x="4" y="50"/>
                          <a:pt x="4" y="50"/>
                        </a:cubicBezTo>
                        <a:cubicBezTo>
                          <a:pt x="8" y="50"/>
                          <a:pt x="8" y="50"/>
                          <a:pt x="8" y="50"/>
                        </a:cubicBezTo>
                        <a:lnTo>
                          <a:pt x="8" y="54"/>
                        </a:lnTo>
                        <a:close/>
                        <a:moveTo>
                          <a:pt x="21" y="83"/>
                        </a:moveTo>
                        <a:cubicBezTo>
                          <a:pt x="21" y="58"/>
                          <a:pt x="21" y="58"/>
                          <a:pt x="21" y="58"/>
                        </a:cubicBezTo>
                        <a:cubicBezTo>
                          <a:pt x="17" y="58"/>
                          <a:pt x="17" y="58"/>
                          <a:pt x="17" y="58"/>
                        </a:cubicBezTo>
                        <a:cubicBezTo>
                          <a:pt x="17" y="83"/>
                          <a:pt x="17" y="83"/>
                          <a:pt x="17" y="83"/>
                        </a:cubicBezTo>
                        <a:cubicBezTo>
                          <a:pt x="10" y="83"/>
                          <a:pt x="10" y="83"/>
                          <a:pt x="10" y="83"/>
                        </a:cubicBezTo>
                        <a:cubicBezTo>
                          <a:pt x="12" y="80"/>
                          <a:pt x="12" y="80"/>
                          <a:pt x="12" y="80"/>
                        </a:cubicBezTo>
                        <a:cubicBezTo>
                          <a:pt x="12" y="80"/>
                          <a:pt x="13" y="79"/>
                          <a:pt x="13" y="79"/>
                        </a:cubicBezTo>
                        <a:cubicBezTo>
                          <a:pt x="13" y="54"/>
                          <a:pt x="13" y="54"/>
                          <a:pt x="13" y="54"/>
                        </a:cubicBezTo>
                        <a:cubicBezTo>
                          <a:pt x="25" y="54"/>
                          <a:pt x="25" y="54"/>
                          <a:pt x="25" y="54"/>
                        </a:cubicBezTo>
                        <a:cubicBezTo>
                          <a:pt x="25" y="79"/>
                          <a:pt x="25" y="79"/>
                          <a:pt x="25" y="79"/>
                        </a:cubicBezTo>
                        <a:cubicBezTo>
                          <a:pt x="25" y="79"/>
                          <a:pt x="25" y="80"/>
                          <a:pt x="25" y="80"/>
                        </a:cubicBezTo>
                        <a:cubicBezTo>
                          <a:pt x="27" y="83"/>
                          <a:pt x="27" y="83"/>
                          <a:pt x="27" y="83"/>
                        </a:cubicBezTo>
                        <a:lnTo>
                          <a:pt x="21" y="83"/>
                        </a:lnTo>
                        <a:close/>
                        <a:moveTo>
                          <a:pt x="41" y="39"/>
                        </a:moveTo>
                        <a:cubicBezTo>
                          <a:pt x="40" y="41"/>
                          <a:pt x="38" y="42"/>
                          <a:pt x="36" y="42"/>
                        </a:cubicBezTo>
                        <a:cubicBezTo>
                          <a:pt x="35" y="41"/>
                          <a:pt x="34" y="40"/>
                          <a:pt x="33" y="39"/>
                        </a:cubicBezTo>
                        <a:cubicBezTo>
                          <a:pt x="29" y="31"/>
                          <a:pt x="29" y="31"/>
                          <a:pt x="29" y="31"/>
                        </a:cubicBezTo>
                        <a:cubicBezTo>
                          <a:pt x="28" y="30"/>
                          <a:pt x="27" y="29"/>
                          <a:pt x="26" y="30"/>
                        </a:cubicBezTo>
                        <a:cubicBezTo>
                          <a:pt x="25" y="30"/>
                          <a:pt x="25" y="31"/>
                          <a:pt x="25" y="31"/>
                        </a:cubicBezTo>
                        <a:cubicBezTo>
                          <a:pt x="25" y="50"/>
                          <a:pt x="25" y="50"/>
                          <a:pt x="25" y="50"/>
                        </a:cubicBezTo>
                        <a:cubicBezTo>
                          <a:pt x="13" y="50"/>
                          <a:pt x="13" y="50"/>
                          <a:pt x="13" y="50"/>
                        </a:cubicBezTo>
                        <a:cubicBezTo>
                          <a:pt x="13" y="31"/>
                          <a:pt x="13" y="31"/>
                          <a:pt x="13" y="31"/>
                        </a:cubicBezTo>
                        <a:cubicBezTo>
                          <a:pt x="13" y="30"/>
                          <a:pt x="12" y="29"/>
                          <a:pt x="11" y="29"/>
                        </a:cubicBezTo>
                        <a:cubicBezTo>
                          <a:pt x="9" y="29"/>
                          <a:pt x="8" y="30"/>
                          <a:pt x="8" y="31"/>
                        </a:cubicBezTo>
                        <a:cubicBezTo>
                          <a:pt x="8" y="46"/>
                          <a:pt x="8" y="46"/>
                          <a:pt x="8" y="46"/>
                        </a:cubicBezTo>
                        <a:cubicBezTo>
                          <a:pt x="4" y="46"/>
                          <a:pt x="4" y="46"/>
                          <a:pt x="4" y="46"/>
                        </a:cubicBezTo>
                        <a:cubicBezTo>
                          <a:pt x="4" y="31"/>
                          <a:pt x="4" y="31"/>
                          <a:pt x="4" y="31"/>
                        </a:cubicBezTo>
                        <a:cubicBezTo>
                          <a:pt x="4" y="28"/>
                          <a:pt x="7" y="25"/>
                          <a:pt x="11" y="25"/>
                        </a:cubicBezTo>
                        <a:cubicBezTo>
                          <a:pt x="17" y="25"/>
                          <a:pt x="17" y="25"/>
                          <a:pt x="17" y="25"/>
                        </a:cubicBezTo>
                        <a:cubicBezTo>
                          <a:pt x="17" y="46"/>
                          <a:pt x="17" y="46"/>
                          <a:pt x="17" y="46"/>
                        </a:cubicBezTo>
                        <a:cubicBezTo>
                          <a:pt x="21" y="46"/>
                          <a:pt x="21" y="46"/>
                          <a:pt x="21" y="46"/>
                        </a:cubicBezTo>
                        <a:cubicBezTo>
                          <a:pt x="21" y="25"/>
                          <a:pt x="21" y="25"/>
                          <a:pt x="21" y="25"/>
                        </a:cubicBezTo>
                        <a:cubicBezTo>
                          <a:pt x="27" y="25"/>
                          <a:pt x="27" y="25"/>
                          <a:pt x="27" y="25"/>
                        </a:cubicBezTo>
                        <a:cubicBezTo>
                          <a:pt x="30" y="25"/>
                          <a:pt x="32" y="27"/>
                          <a:pt x="33" y="30"/>
                        </a:cubicBezTo>
                        <a:cubicBezTo>
                          <a:pt x="35" y="35"/>
                          <a:pt x="35" y="35"/>
                          <a:pt x="35" y="35"/>
                        </a:cubicBezTo>
                        <a:cubicBezTo>
                          <a:pt x="36" y="36"/>
                          <a:pt x="37" y="37"/>
                          <a:pt x="38" y="37"/>
                        </a:cubicBezTo>
                        <a:cubicBezTo>
                          <a:pt x="39" y="36"/>
                          <a:pt x="39" y="36"/>
                          <a:pt x="39" y="35"/>
                        </a:cubicBezTo>
                        <a:cubicBezTo>
                          <a:pt x="40" y="34"/>
                          <a:pt x="40" y="34"/>
                          <a:pt x="40" y="34"/>
                        </a:cubicBezTo>
                        <a:cubicBezTo>
                          <a:pt x="43" y="34"/>
                          <a:pt x="43" y="34"/>
                          <a:pt x="43" y="34"/>
                        </a:cubicBezTo>
                        <a:lnTo>
                          <a:pt x="41" y="39"/>
                        </a:lnTo>
                        <a:close/>
                        <a:moveTo>
                          <a:pt x="45" y="29"/>
                        </a:moveTo>
                        <a:cubicBezTo>
                          <a:pt x="41" y="29"/>
                          <a:pt x="41" y="29"/>
                          <a:pt x="41" y="29"/>
                        </a:cubicBezTo>
                        <a:cubicBezTo>
                          <a:pt x="43" y="25"/>
                          <a:pt x="43" y="25"/>
                          <a:pt x="43" y="25"/>
                        </a:cubicBezTo>
                        <a:cubicBezTo>
                          <a:pt x="47" y="25"/>
                          <a:pt x="47" y="25"/>
                          <a:pt x="47" y="25"/>
                        </a:cubicBezTo>
                        <a:lnTo>
                          <a:pt x="45" y="29"/>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19" name="Google Shape;219;p16"/>
                  <p:cNvSpPr/>
                  <p:nvPr/>
                </p:nvSpPr>
                <p:spPr>
                  <a:xfrm>
                    <a:off x="7161191" y="4428313"/>
                    <a:ext cx="252412" cy="228599"/>
                  </a:xfrm>
                  <a:custGeom>
                    <a:avLst/>
                    <a:gdLst/>
                    <a:ahLst/>
                    <a:cxnLst/>
                    <a:rect l="l" t="t" r="r" b="b"/>
                    <a:pathLst>
                      <a:path w="91" h="82" extrusionOk="0">
                        <a:moveTo>
                          <a:pt x="89" y="12"/>
                        </a:moveTo>
                        <a:cubicBezTo>
                          <a:pt x="90" y="12"/>
                          <a:pt x="91" y="11"/>
                          <a:pt x="91" y="10"/>
                        </a:cubicBezTo>
                        <a:cubicBezTo>
                          <a:pt x="91" y="2"/>
                          <a:pt x="91" y="2"/>
                          <a:pt x="91" y="2"/>
                        </a:cubicBezTo>
                        <a:cubicBezTo>
                          <a:pt x="91" y="1"/>
                          <a:pt x="90" y="0"/>
                          <a:pt x="89" y="0"/>
                        </a:cubicBezTo>
                        <a:cubicBezTo>
                          <a:pt x="2" y="0"/>
                          <a:pt x="2" y="0"/>
                          <a:pt x="2" y="0"/>
                        </a:cubicBezTo>
                        <a:cubicBezTo>
                          <a:pt x="1" y="0"/>
                          <a:pt x="0" y="1"/>
                          <a:pt x="0" y="2"/>
                        </a:cubicBezTo>
                        <a:cubicBezTo>
                          <a:pt x="0" y="10"/>
                          <a:pt x="0" y="10"/>
                          <a:pt x="0" y="10"/>
                        </a:cubicBezTo>
                        <a:cubicBezTo>
                          <a:pt x="0" y="11"/>
                          <a:pt x="1" y="12"/>
                          <a:pt x="2" y="12"/>
                        </a:cubicBezTo>
                        <a:cubicBezTo>
                          <a:pt x="4" y="12"/>
                          <a:pt x="4" y="12"/>
                          <a:pt x="4" y="12"/>
                        </a:cubicBezTo>
                        <a:cubicBezTo>
                          <a:pt x="4" y="37"/>
                          <a:pt x="4" y="37"/>
                          <a:pt x="4" y="37"/>
                        </a:cubicBezTo>
                        <a:cubicBezTo>
                          <a:pt x="9" y="37"/>
                          <a:pt x="9" y="37"/>
                          <a:pt x="9" y="37"/>
                        </a:cubicBezTo>
                        <a:cubicBezTo>
                          <a:pt x="9" y="12"/>
                          <a:pt x="9" y="12"/>
                          <a:pt x="9" y="12"/>
                        </a:cubicBezTo>
                        <a:cubicBezTo>
                          <a:pt x="83" y="12"/>
                          <a:pt x="83" y="12"/>
                          <a:pt x="83" y="12"/>
                        </a:cubicBezTo>
                        <a:cubicBezTo>
                          <a:pt x="83" y="58"/>
                          <a:pt x="83" y="58"/>
                          <a:pt x="83" y="58"/>
                        </a:cubicBezTo>
                        <a:cubicBezTo>
                          <a:pt x="17" y="58"/>
                          <a:pt x="17" y="58"/>
                          <a:pt x="17" y="58"/>
                        </a:cubicBezTo>
                        <a:cubicBezTo>
                          <a:pt x="17" y="62"/>
                          <a:pt x="17" y="62"/>
                          <a:pt x="17" y="62"/>
                        </a:cubicBezTo>
                        <a:cubicBezTo>
                          <a:pt x="44" y="62"/>
                          <a:pt x="44" y="62"/>
                          <a:pt x="44" y="62"/>
                        </a:cubicBezTo>
                        <a:cubicBezTo>
                          <a:pt x="44" y="71"/>
                          <a:pt x="44" y="71"/>
                          <a:pt x="44" y="71"/>
                        </a:cubicBezTo>
                        <a:cubicBezTo>
                          <a:pt x="30" y="79"/>
                          <a:pt x="30" y="79"/>
                          <a:pt x="30" y="79"/>
                        </a:cubicBezTo>
                        <a:cubicBezTo>
                          <a:pt x="32" y="82"/>
                          <a:pt x="32" y="82"/>
                          <a:pt x="32" y="82"/>
                        </a:cubicBezTo>
                        <a:cubicBezTo>
                          <a:pt x="44" y="76"/>
                          <a:pt x="44" y="76"/>
                          <a:pt x="44" y="76"/>
                        </a:cubicBezTo>
                        <a:cubicBezTo>
                          <a:pt x="44" y="82"/>
                          <a:pt x="44" y="82"/>
                          <a:pt x="44" y="82"/>
                        </a:cubicBezTo>
                        <a:cubicBezTo>
                          <a:pt x="48" y="82"/>
                          <a:pt x="48" y="82"/>
                          <a:pt x="48" y="82"/>
                        </a:cubicBezTo>
                        <a:cubicBezTo>
                          <a:pt x="48" y="76"/>
                          <a:pt x="48" y="76"/>
                          <a:pt x="48" y="76"/>
                        </a:cubicBezTo>
                        <a:cubicBezTo>
                          <a:pt x="59" y="82"/>
                          <a:pt x="59" y="82"/>
                          <a:pt x="59" y="82"/>
                        </a:cubicBezTo>
                        <a:cubicBezTo>
                          <a:pt x="61" y="79"/>
                          <a:pt x="61" y="79"/>
                          <a:pt x="61" y="79"/>
                        </a:cubicBezTo>
                        <a:cubicBezTo>
                          <a:pt x="48" y="71"/>
                          <a:pt x="48" y="71"/>
                          <a:pt x="48" y="71"/>
                        </a:cubicBezTo>
                        <a:cubicBezTo>
                          <a:pt x="48" y="62"/>
                          <a:pt x="48" y="62"/>
                          <a:pt x="48" y="62"/>
                        </a:cubicBezTo>
                        <a:cubicBezTo>
                          <a:pt x="91" y="62"/>
                          <a:pt x="91" y="62"/>
                          <a:pt x="91" y="62"/>
                        </a:cubicBezTo>
                        <a:cubicBezTo>
                          <a:pt x="91" y="58"/>
                          <a:pt x="91" y="58"/>
                          <a:pt x="91" y="58"/>
                        </a:cubicBezTo>
                        <a:cubicBezTo>
                          <a:pt x="87" y="58"/>
                          <a:pt x="87" y="58"/>
                          <a:pt x="87" y="58"/>
                        </a:cubicBezTo>
                        <a:cubicBezTo>
                          <a:pt x="87" y="12"/>
                          <a:pt x="87" y="12"/>
                          <a:pt x="87" y="12"/>
                        </a:cubicBezTo>
                        <a:lnTo>
                          <a:pt x="89" y="12"/>
                        </a:lnTo>
                        <a:close/>
                        <a:moveTo>
                          <a:pt x="4" y="8"/>
                        </a:moveTo>
                        <a:cubicBezTo>
                          <a:pt x="4" y="4"/>
                          <a:pt x="4" y="4"/>
                          <a:pt x="4" y="4"/>
                        </a:cubicBezTo>
                        <a:cubicBezTo>
                          <a:pt x="87" y="4"/>
                          <a:pt x="87" y="4"/>
                          <a:pt x="87" y="4"/>
                        </a:cubicBezTo>
                        <a:cubicBezTo>
                          <a:pt x="87" y="8"/>
                          <a:pt x="87" y="8"/>
                          <a:pt x="87" y="8"/>
                        </a:cubicBezTo>
                        <a:lnTo>
                          <a:pt x="4" y="8"/>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20" name="Google Shape;220;p16"/>
                  <p:cNvSpPr/>
                  <p:nvPr/>
                </p:nvSpPr>
                <p:spPr>
                  <a:xfrm>
                    <a:off x="7221538" y="4487069"/>
                    <a:ext cx="136525" cy="61913"/>
                  </a:xfrm>
                  <a:custGeom>
                    <a:avLst/>
                    <a:gdLst/>
                    <a:ahLst/>
                    <a:cxnLst/>
                    <a:rect l="l" t="t" r="r" b="b"/>
                    <a:pathLst>
                      <a:path w="49" h="22" extrusionOk="0">
                        <a:moveTo>
                          <a:pt x="47" y="2"/>
                        </a:moveTo>
                        <a:cubicBezTo>
                          <a:pt x="39" y="0"/>
                          <a:pt x="39" y="0"/>
                          <a:pt x="39" y="0"/>
                        </a:cubicBezTo>
                        <a:cubicBezTo>
                          <a:pt x="38" y="4"/>
                          <a:pt x="38" y="4"/>
                          <a:pt x="38" y="4"/>
                        </a:cubicBezTo>
                        <a:cubicBezTo>
                          <a:pt x="42" y="5"/>
                          <a:pt x="42" y="5"/>
                          <a:pt x="42" y="5"/>
                        </a:cubicBezTo>
                        <a:cubicBezTo>
                          <a:pt x="26" y="15"/>
                          <a:pt x="26" y="15"/>
                          <a:pt x="26" y="15"/>
                        </a:cubicBezTo>
                        <a:cubicBezTo>
                          <a:pt x="17" y="8"/>
                          <a:pt x="17" y="8"/>
                          <a:pt x="17" y="8"/>
                        </a:cubicBezTo>
                        <a:cubicBezTo>
                          <a:pt x="16" y="8"/>
                          <a:pt x="15" y="8"/>
                          <a:pt x="14" y="8"/>
                        </a:cubicBezTo>
                        <a:cubicBezTo>
                          <a:pt x="0" y="18"/>
                          <a:pt x="0" y="18"/>
                          <a:pt x="0" y="18"/>
                        </a:cubicBezTo>
                        <a:cubicBezTo>
                          <a:pt x="2" y="22"/>
                          <a:pt x="2" y="22"/>
                          <a:pt x="2" y="22"/>
                        </a:cubicBezTo>
                        <a:cubicBezTo>
                          <a:pt x="15" y="12"/>
                          <a:pt x="15" y="12"/>
                          <a:pt x="15" y="12"/>
                        </a:cubicBezTo>
                        <a:cubicBezTo>
                          <a:pt x="25" y="20"/>
                          <a:pt x="25" y="20"/>
                          <a:pt x="25" y="20"/>
                        </a:cubicBezTo>
                        <a:cubicBezTo>
                          <a:pt x="25" y="20"/>
                          <a:pt x="26" y="20"/>
                          <a:pt x="27" y="20"/>
                        </a:cubicBezTo>
                        <a:cubicBezTo>
                          <a:pt x="44" y="8"/>
                          <a:pt x="44" y="8"/>
                          <a:pt x="44" y="8"/>
                        </a:cubicBezTo>
                        <a:cubicBezTo>
                          <a:pt x="44" y="12"/>
                          <a:pt x="44" y="12"/>
                          <a:pt x="44" y="12"/>
                        </a:cubicBezTo>
                        <a:cubicBezTo>
                          <a:pt x="49" y="12"/>
                          <a:pt x="49" y="12"/>
                          <a:pt x="49" y="12"/>
                        </a:cubicBezTo>
                        <a:cubicBezTo>
                          <a:pt x="49" y="4"/>
                          <a:pt x="49" y="4"/>
                          <a:pt x="49" y="4"/>
                        </a:cubicBezTo>
                        <a:cubicBezTo>
                          <a:pt x="49" y="3"/>
                          <a:pt x="48" y="2"/>
                          <a:pt x="47" y="2"/>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grpSp>
            <p:grpSp>
              <p:nvGrpSpPr>
                <p:cNvPr id="221" name="Google Shape;221;p16"/>
                <p:cNvGrpSpPr/>
                <p:nvPr/>
              </p:nvGrpSpPr>
              <p:grpSpPr>
                <a:xfrm>
                  <a:off x="5480632" y="2846985"/>
                  <a:ext cx="311966" cy="309193"/>
                  <a:chOff x="6199155" y="2301067"/>
                  <a:chExt cx="357186" cy="354011"/>
                </a:xfrm>
              </p:grpSpPr>
              <p:sp>
                <p:nvSpPr>
                  <p:cNvPr id="222" name="Google Shape;222;p16"/>
                  <p:cNvSpPr/>
                  <p:nvPr/>
                </p:nvSpPr>
                <p:spPr>
                  <a:xfrm>
                    <a:off x="6199155" y="2301067"/>
                    <a:ext cx="357186" cy="354011"/>
                  </a:xfrm>
                  <a:custGeom>
                    <a:avLst/>
                    <a:gdLst/>
                    <a:ahLst/>
                    <a:cxnLst/>
                    <a:rect l="l" t="t" r="r" b="b"/>
                    <a:pathLst>
                      <a:path w="128" h="127" extrusionOk="0">
                        <a:moveTo>
                          <a:pt x="56" y="23"/>
                        </a:moveTo>
                        <a:cubicBezTo>
                          <a:pt x="68" y="7"/>
                          <a:pt x="68" y="7"/>
                          <a:pt x="68" y="7"/>
                        </a:cubicBezTo>
                        <a:cubicBezTo>
                          <a:pt x="69" y="5"/>
                          <a:pt x="71" y="4"/>
                          <a:pt x="73" y="4"/>
                        </a:cubicBezTo>
                        <a:cubicBezTo>
                          <a:pt x="128" y="4"/>
                          <a:pt x="128" y="4"/>
                          <a:pt x="128" y="4"/>
                        </a:cubicBezTo>
                        <a:cubicBezTo>
                          <a:pt x="128" y="0"/>
                          <a:pt x="128" y="0"/>
                          <a:pt x="128" y="0"/>
                        </a:cubicBezTo>
                        <a:cubicBezTo>
                          <a:pt x="73" y="0"/>
                          <a:pt x="73" y="0"/>
                          <a:pt x="73" y="0"/>
                        </a:cubicBezTo>
                        <a:cubicBezTo>
                          <a:pt x="69" y="0"/>
                          <a:pt x="66" y="2"/>
                          <a:pt x="64" y="5"/>
                        </a:cubicBezTo>
                        <a:cubicBezTo>
                          <a:pt x="53" y="21"/>
                          <a:pt x="53" y="21"/>
                          <a:pt x="53" y="21"/>
                        </a:cubicBezTo>
                        <a:cubicBezTo>
                          <a:pt x="50" y="26"/>
                          <a:pt x="51" y="32"/>
                          <a:pt x="56" y="36"/>
                        </a:cubicBezTo>
                        <a:cubicBezTo>
                          <a:pt x="56" y="36"/>
                          <a:pt x="56" y="36"/>
                          <a:pt x="56" y="36"/>
                        </a:cubicBezTo>
                        <a:cubicBezTo>
                          <a:pt x="58" y="37"/>
                          <a:pt x="61" y="38"/>
                          <a:pt x="63" y="37"/>
                        </a:cubicBezTo>
                        <a:cubicBezTo>
                          <a:pt x="63" y="38"/>
                          <a:pt x="63" y="40"/>
                          <a:pt x="63" y="41"/>
                        </a:cubicBezTo>
                        <a:cubicBezTo>
                          <a:pt x="62" y="45"/>
                          <a:pt x="62" y="45"/>
                          <a:pt x="62" y="45"/>
                        </a:cubicBezTo>
                        <a:cubicBezTo>
                          <a:pt x="56" y="42"/>
                          <a:pt x="56" y="42"/>
                          <a:pt x="56" y="42"/>
                        </a:cubicBezTo>
                        <a:cubicBezTo>
                          <a:pt x="55" y="41"/>
                          <a:pt x="53" y="42"/>
                          <a:pt x="53" y="43"/>
                        </a:cubicBezTo>
                        <a:cubicBezTo>
                          <a:pt x="49" y="51"/>
                          <a:pt x="49" y="51"/>
                          <a:pt x="49" y="51"/>
                        </a:cubicBezTo>
                        <a:cubicBezTo>
                          <a:pt x="49" y="52"/>
                          <a:pt x="49" y="53"/>
                          <a:pt x="50" y="53"/>
                        </a:cubicBezTo>
                        <a:cubicBezTo>
                          <a:pt x="50" y="53"/>
                          <a:pt x="50" y="53"/>
                          <a:pt x="50" y="53"/>
                        </a:cubicBezTo>
                        <a:cubicBezTo>
                          <a:pt x="56" y="56"/>
                          <a:pt x="56" y="56"/>
                          <a:pt x="56" y="56"/>
                        </a:cubicBezTo>
                        <a:cubicBezTo>
                          <a:pt x="44" y="77"/>
                          <a:pt x="44" y="77"/>
                          <a:pt x="44" y="77"/>
                        </a:cubicBezTo>
                        <a:cubicBezTo>
                          <a:pt x="42" y="77"/>
                          <a:pt x="40" y="77"/>
                          <a:pt x="38" y="78"/>
                        </a:cubicBezTo>
                        <a:cubicBezTo>
                          <a:pt x="37" y="71"/>
                          <a:pt x="37" y="71"/>
                          <a:pt x="37" y="71"/>
                        </a:cubicBezTo>
                        <a:cubicBezTo>
                          <a:pt x="37" y="70"/>
                          <a:pt x="36" y="70"/>
                          <a:pt x="34" y="70"/>
                        </a:cubicBezTo>
                        <a:cubicBezTo>
                          <a:pt x="34" y="70"/>
                          <a:pt x="34" y="70"/>
                          <a:pt x="34" y="70"/>
                        </a:cubicBezTo>
                        <a:cubicBezTo>
                          <a:pt x="28" y="71"/>
                          <a:pt x="28" y="71"/>
                          <a:pt x="28" y="71"/>
                        </a:cubicBezTo>
                        <a:cubicBezTo>
                          <a:pt x="28" y="69"/>
                          <a:pt x="28" y="69"/>
                          <a:pt x="28" y="69"/>
                        </a:cubicBezTo>
                        <a:cubicBezTo>
                          <a:pt x="34" y="56"/>
                          <a:pt x="34" y="56"/>
                          <a:pt x="34" y="56"/>
                        </a:cubicBezTo>
                        <a:cubicBezTo>
                          <a:pt x="34" y="55"/>
                          <a:pt x="34" y="54"/>
                          <a:pt x="33" y="53"/>
                        </a:cubicBezTo>
                        <a:cubicBezTo>
                          <a:pt x="32" y="53"/>
                          <a:pt x="32" y="53"/>
                          <a:pt x="32" y="53"/>
                        </a:cubicBezTo>
                        <a:cubicBezTo>
                          <a:pt x="27" y="54"/>
                          <a:pt x="27" y="54"/>
                          <a:pt x="27" y="54"/>
                        </a:cubicBezTo>
                        <a:cubicBezTo>
                          <a:pt x="26" y="50"/>
                          <a:pt x="22" y="47"/>
                          <a:pt x="18" y="47"/>
                        </a:cubicBezTo>
                        <a:cubicBezTo>
                          <a:pt x="17" y="42"/>
                          <a:pt x="17" y="42"/>
                          <a:pt x="17" y="42"/>
                        </a:cubicBezTo>
                        <a:cubicBezTo>
                          <a:pt x="13" y="43"/>
                          <a:pt x="13" y="43"/>
                          <a:pt x="13" y="43"/>
                        </a:cubicBezTo>
                        <a:cubicBezTo>
                          <a:pt x="14" y="48"/>
                          <a:pt x="14" y="48"/>
                          <a:pt x="14" y="48"/>
                        </a:cubicBezTo>
                        <a:cubicBezTo>
                          <a:pt x="10" y="49"/>
                          <a:pt x="7" y="53"/>
                          <a:pt x="7" y="57"/>
                        </a:cubicBezTo>
                        <a:cubicBezTo>
                          <a:pt x="2" y="58"/>
                          <a:pt x="2" y="58"/>
                          <a:pt x="2" y="58"/>
                        </a:cubicBezTo>
                        <a:cubicBezTo>
                          <a:pt x="1" y="58"/>
                          <a:pt x="0" y="59"/>
                          <a:pt x="1" y="60"/>
                        </a:cubicBezTo>
                        <a:cubicBezTo>
                          <a:pt x="1" y="61"/>
                          <a:pt x="1" y="61"/>
                          <a:pt x="1" y="61"/>
                        </a:cubicBezTo>
                        <a:cubicBezTo>
                          <a:pt x="11" y="72"/>
                          <a:pt x="11" y="72"/>
                          <a:pt x="11" y="72"/>
                        </a:cubicBezTo>
                        <a:cubicBezTo>
                          <a:pt x="11" y="73"/>
                          <a:pt x="11" y="73"/>
                          <a:pt x="11" y="73"/>
                        </a:cubicBezTo>
                        <a:cubicBezTo>
                          <a:pt x="5" y="75"/>
                          <a:pt x="5" y="75"/>
                          <a:pt x="5" y="75"/>
                        </a:cubicBezTo>
                        <a:cubicBezTo>
                          <a:pt x="4" y="75"/>
                          <a:pt x="3" y="76"/>
                          <a:pt x="3" y="77"/>
                        </a:cubicBezTo>
                        <a:cubicBezTo>
                          <a:pt x="5" y="85"/>
                          <a:pt x="5" y="85"/>
                          <a:pt x="5" y="85"/>
                        </a:cubicBezTo>
                        <a:cubicBezTo>
                          <a:pt x="5" y="86"/>
                          <a:pt x="6" y="87"/>
                          <a:pt x="7" y="87"/>
                        </a:cubicBezTo>
                        <a:cubicBezTo>
                          <a:pt x="7" y="87"/>
                          <a:pt x="7" y="87"/>
                          <a:pt x="7" y="87"/>
                        </a:cubicBezTo>
                        <a:cubicBezTo>
                          <a:pt x="13" y="86"/>
                          <a:pt x="13" y="86"/>
                          <a:pt x="13" y="86"/>
                        </a:cubicBezTo>
                        <a:cubicBezTo>
                          <a:pt x="15" y="110"/>
                          <a:pt x="15" y="110"/>
                          <a:pt x="15" y="110"/>
                        </a:cubicBezTo>
                        <a:cubicBezTo>
                          <a:pt x="11" y="113"/>
                          <a:pt x="8" y="118"/>
                          <a:pt x="9" y="123"/>
                        </a:cubicBezTo>
                        <a:cubicBezTo>
                          <a:pt x="1" y="123"/>
                          <a:pt x="1" y="123"/>
                          <a:pt x="1" y="123"/>
                        </a:cubicBezTo>
                        <a:cubicBezTo>
                          <a:pt x="1" y="127"/>
                          <a:pt x="1" y="127"/>
                          <a:pt x="1" y="127"/>
                        </a:cubicBezTo>
                        <a:cubicBezTo>
                          <a:pt x="128" y="127"/>
                          <a:pt x="128" y="127"/>
                          <a:pt x="128" y="127"/>
                        </a:cubicBezTo>
                        <a:cubicBezTo>
                          <a:pt x="128" y="123"/>
                          <a:pt x="128" y="123"/>
                          <a:pt x="128" y="123"/>
                        </a:cubicBezTo>
                        <a:cubicBezTo>
                          <a:pt x="37" y="123"/>
                          <a:pt x="37" y="123"/>
                          <a:pt x="37" y="123"/>
                        </a:cubicBezTo>
                        <a:cubicBezTo>
                          <a:pt x="45" y="122"/>
                          <a:pt x="45" y="122"/>
                          <a:pt x="45" y="122"/>
                        </a:cubicBezTo>
                        <a:cubicBezTo>
                          <a:pt x="46" y="121"/>
                          <a:pt x="47" y="120"/>
                          <a:pt x="47" y="119"/>
                        </a:cubicBezTo>
                        <a:cubicBezTo>
                          <a:pt x="47" y="119"/>
                          <a:pt x="47" y="119"/>
                          <a:pt x="47" y="119"/>
                        </a:cubicBezTo>
                        <a:cubicBezTo>
                          <a:pt x="46" y="117"/>
                          <a:pt x="46" y="117"/>
                          <a:pt x="46" y="117"/>
                        </a:cubicBezTo>
                        <a:cubicBezTo>
                          <a:pt x="46" y="112"/>
                          <a:pt x="41" y="108"/>
                          <a:pt x="36" y="107"/>
                        </a:cubicBezTo>
                        <a:cubicBezTo>
                          <a:pt x="32" y="89"/>
                          <a:pt x="32" y="89"/>
                          <a:pt x="32" y="89"/>
                        </a:cubicBezTo>
                        <a:cubicBezTo>
                          <a:pt x="62" y="103"/>
                          <a:pt x="62" y="103"/>
                          <a:pt x="62" y="103"/>
                        </a:cubicBezTo>
                        <a:cubicBezTo>
                          <a:pt x="63" y="104"/>
                          <a:pt x="64" y="103"/>
                          <a:pt x="65" y="102"/>
                        </a:cubicBezTo>
                        <a:cubicBezTo>
                          <a:pt x="66" y="100"/>
                          <a:pt x="66" y="100"/>
                          <a:pt x="66" y="100"/>
                        </a:cubicBezTo>
                        <a:cubicBezTo>
                          <a:pt x="68" y="95"/>
                          <a:pt x="67" y="90"/>
                          <a:pt x="63" y="86"/>
                        </a:cubicBezTo>
                        <a:cubicBezTo>
                          <a:pt x="72" y="63"/>
                          <a:pt x="72" y="63"/>
                          <a:pt x="72" y="63"/>
                        </a:cubicBezTo>
                        <a:cubicBezTo>
                          <a:pt x="77" y="66"/>
                          <a:pt x="77" y="66"/>
                          <a:pt x="77" y="66"/>
                        </a:cubicBezTo>
                        <a:cubicBezTo>
                          <a:pt x="78" y="66"/>
                          <a:pt x="78" y="66"/>
                          <a:pt x="78" y="66"/>
                        </a:cubicBezTo>
                        <a:cubicBezTo>
                          <a:pt x="78" y="66"/>
                          <a:pt x="79" y="66"/>
                          <a:pt x="79" y="66"/>
                        </a:cubicBezTo>
                        <a:cubicBezTo>
                          <a:pt x="79" y="66"/>
                          <a:pt x="80" y="65"/>
                          <a:pt x="80" y="65"/>
                        </a:cubicBezTo>
                        <a:cubicBezTo>
                          <a:pt x="84" y="57"/>
                          <a:pt x="84" y="57"/>
                          <a:pt x="84" y="57"/>
                        </a:cubicBezTo>
                        <a:cubicBezTo>
                          <a:pt x="84" y="56"/>
                          <a:pt x="84" y="55"/>
                          <a:pt x="83" y="54"/>
                        </a:cubicBezTo>
                        <a:cubicBezTo>
                          <a:pt x="83" y="54"/>
                          <a:pt x="83" y="54"/>
                          <a:pt x="83" y="54"/>
                        </a:cubicBezTo>
                        <a:cubicBezTo>
                          <a:pt x="77" y="52"/>
                          <a:pt x="77" y="52"/>
                          <a:pt x="77" y="52"/>
                        </a:cubicBezTo>
                        <a:cubicBezTo>
                          <a:pt x="79" y="48"/>
                          <a:pt x="79" y="48"/>
                          <a:pt x="79" y="48"/>
                        </a:cubicBezTo>
                        <a:cubicBezTo>
                          <a:pt x="79" y="48"/>
                          <a:pt x="79" y="48"/>
                          <a:pt x="79" y="47"/>
                        </a:cubicBezTo>
                        <a:cubicBezTo>
                          <a:pt x="81" y="52"/>
                          <a:pt x="85" y="55"/>
                          <a:pt x="90" y="55"/>
                        </a:cubicBezTo>
                        <a:cubicBezTo>
                          <a:pt x="128" y="55"/>
                          <a:pt x="128" y="55"/>
                          <a:pt x="128" y="55"/>
                        </a:cubicBezTo>
                        <a:cubicBezTo>
                          <a:pt x="128" y="51"/>
                          <a:pt x="128" y="51"/>
                          <a:pt x="128" y="51"/>
                        </a:cubicBezTo>
                        <a:cubicBezTo>
                          <a:pt x="90" y="51"/>
                          <a:pt x="90" y="51"/>
                          <a:pt x="90" y="51"/>
                        </a:cubicBezTo>
                        <a:cubicBezTo>
                          <a:pt x="88" y="51"/>
                          <a:pt x="86" y="50"/>
                          <a:pt x="85" y="49"/>
                        </a:cubicBezTo>
                        <a:cubicBezTo>
                          <a:pt x="84" y="47"/>
                          <a:pt x="83" y="46"/>
                          <a:pt x="83" y="44"/>
                        </a:cubicBezTo>
                        <a:cubicBezTo>
                          <a:pt x="84" y="41"/>
                          <a:pt x="87" y="38"/>
                          <a:pt x="90" y="38"/>
                        </a:cubicBezTo>
                        <a:cubicBezTo>
                          <a:pt x="98" y="38"/>
                          <a:pt x="98" y="38"/>
                          <a:pt x="98" y="38"/>
                        </a:cubicBezTo>
                        <a:cubicBezTo>
                          <a:pt x="104" y="38"/>
                          <a:pt x="109" y="33"/>
                          <a:pt x="109" y="28"/>
                        </a:cubicBezTo>
                        <a:cubicBezTo>
                          <a:pt x="109" y="22"/>
                          <a:pt x="104" y="17"/>
                          <a:pt x="98" y="17"/>
                        </a:cubicBezTo>
                        <a:cubicBezTo>
                          <a:pt x="77" y="17"/>
                          <a:pt x="77" y="17"/>
                          <a:pt x="77" y="17"/>
                        </a:cubicBezTo>
                        <a:cubicBezTo>
                          <a:pt x="76" y="17"/>
                          <a:pt x="76" y="17"/>
                          <a:pt x="75" y="18"/>
                        </a:cubicBezTo>
                        <a:cubicBezTo>
                          <a:pt x="67" y="30"/>
                          <a:pt x="67" y="30"/>
                          <a:pt x="67" y="30"/>
                        </a:cubicBezTo>
                        <a:cubicBezTo>
                          <a:pt x="67" y="30"/>
                          <a:pt x="67" y="31"/>
                          <a:pt x="67" y="31"/>
                        </a:cubicBezTo>
                        <a:cubicBezTo>
                          <a:pt x="66" y="31"/>
                          <a:pt x="66" y="31"/>
                          <a:pt x="66" y="32"/>
                        </a:cubicBezTo>
                        <a:cubicBezTo>
                          <a:pt x="64" y="33"/>
                          <a:pt x="61" y="34"/>
                          <a:pt x="58" y="32"/>
                        </a:cubicBezTo>
                        <a:cubicBezTo>
                          <a:pt x="55" y="31"/>
                          <a:pt x="54" y="27"/>
                          <a:pt x="56" y="24"/>
                        </a:cubicBezTo>
                        <a:cubicBezTo>
                          <a:pt x="56" y="24"/>
                          <a:pt x="56" y="23"/>
                          <a:pt x="56" y="23"/>
                        </a:cubicBezTo>
                        <a:close/>
                        <a:moveTo>
                          <a:pt x="16" y="51"/>
                        </a:moveTo>
                        <a:cubicBezTo>
                          <a:pt x="19" y="51"/>
                          <a:pt x="22" y="52"/>
                          <a:pt x="23" y="54"/>
                        </a:cubicBezTo>
                        <a:cubicBezTo>
                          <a:pt x="15" y="56"/>
                          <a:pt x="15" y="56"/>
                          <a:pt x="15" y="56"/>
                        </a:cubicBezTo>
                        <a:cubicBezTo>
                          <a:pt x="11" y="56"/>
                          <a:pt x="11" y="56"/>
                          <a:pt x="11" y="56"/>
                        </a:cubicBezTo>
                        <a:cubicBezTo>
                          <a:pt x="12" y="54"/>
                          <a:pt x="14" y="52"/>
                          <a:pt x="16" y="51"/>
                        </a:cubicBezTo>
                        <a:close/>
                        <a:moveTo>
                          <a:pt x="7" y="61"/>
                        </a:moveTo>
                        <a:cubicBezTo>
                          <a:pt x="18" y="60"/>
                          <a:pt x="18" y="60"/>
                          <a:pt x="18" y="60"/>
                        </a:cubicBezTo>
                        <a:cubicBezTo>
                          <a:pt x="26" y="58"/>
                          <a:pt x="26" y="58"/>
                          <a:pt x="26" y="58"/>
                        </a:cubicBezTo>
                        <a:cubicBezTo>
                          <a:pt x="28" y="58"/>
                          <a:pt x="28" y="58"/>
                          <a:pt x="28" y="58"/>
                        </a:cubicBezTo>
                        <a:cubicBezTo>
                          <a:pt x="24" y="68"/>
                          <a:pt x="24" y="68"/>
                          <a:pt x="24" y="68"/>
                        </a:cubicBezTo>
                        <a:cubicBezTo>
                          <a:pt x="24" y="68"/>
                          <a:pt x="24" y="69"/>
                          <a:pt x="24" y="69"/>
                        </a:cubicBezTo>
                        <a:cubicBezTo>
                          <a:pt x="24" y="71"/>
                          <a:pt x="24" y="71"/>
                          <a:pt x="24" y="71"/>
                        </a:cubicBezTo>
                        <a:cubicBezTo>
                          <a:pt x="19" y="72"/>
                          <a:pt x="19" y="72"/>
                          <a:pt x="19" y="72"/>
                        </a:cubicBezTo>
                        <a:cubicBezTo>
                          <a:pt x="16" y="73"/>
                          <a:pt x="16" y="73"/>
                          <a:pt x="16" y="73"/>
                        </a:cubicBezTo>
                        <a:cubicBezTo>
                          <a:pt x="15" y="71"/>
                          <a:pt x="15" y="71"/>
                          <a:pt x="15" y="71"/>
                        </a:cubicBezTo>
                        <a:cubicBezTo>
                          <a:pt x="15" y="70"/>
                          <a:pt x="15" y="70"/>
                          <a:pt x="15" y="70"/>
                        </a:cubicBezTo>
                        <a:lnTo>
                          <a:pt x="7" y="61"/>
                        </a:lnTo>
                        <a:close/>
                        <a:moveTo>
                          <a:pt x="33" y="111"/>
                        </a:moveTo>
                        <a:cubicBezTo>
                          <a:pt x="37" y="110"/>
                          <a:pt x="42" y="113"/>
                          <a:pt x="42" y="118"/>
                        </a:cubicBezTo>
                        <a:cubicBezTo>
                          <a:pt x="13" y="123"/>
                          <a:pt x="13" y="123"/>
                          <a:pt x="13" y="123"/>
                        </a:cubicBezTo>
                        <a:cubicBezTo>
                          <a:pt x="12" y="118"/>
                          <a:pt x="15" y="114"/>
                          <a:pt x="20" y="113"/>
                        </a:cubicBezTo>
                        <a:cubicBezTo>
                          <a:pt x="26" y="112"/>
                          <a:pt x="26" y="112"/>
                          <a:pt x="26" y="112"/>
                        </a:cubicBezTo>
                        <a:lnTo>
                          <a:pt x="33" y="111"/>
                        </a:lnTo>
                        <a:close/>
                        <a:moveTo>
                          <a:pt x="17" y="85"/>
                        </a:moveTo>
                        <a:cubicBezTo>
                          <a:pt x="25" y="84"/>
                          <a:pt x="25" y="84"/>
                          <a:pt x="25" y="84"/>
                        </a:cubicBezTo>
                        <a:cubicBezTo>
                          <a:pt x="26" y="84"/>
                          <a:pt x="26" y="84"/>
                          <a:pt x="26" y="84"/>
                        </a:cubicBezTo>
                        <a:cubicBezTo>
                          <a:pt x="32" y="107"/>
                          <a:pt x="32" y="107"/>
                          <a:pt x="32" y="107"/>
                        </a:cubicBezTo>
                        <a:cubicBezTo>
                          <a:pt x="19" y="109"/>
                          <a:pt x="19" y="109"/>
                          <a:pt x="19" y="109"/>
                        </a:cubicBezTo>
                        <a:lnTo>
                          <a:pt x="17" y="85"/>
                        </a:lnTo>
                        <a:close/>
                        <a:moveTo>
                          <a:pt x="31" y="84"/>
                        </a:moveTo>
                        <a:cubicBezTo>
                          <a:pt x="31" y="85"/>
                          <a:pt x="31" y="85"/>
                          <a:pt x="31" y="85"/>
                        </a:cubicBezTo>
                        <a:cubicBezTo>
                          <a:pt x="30" y="83"/>
                          <a:pt x="30" y="83"/>
                          <a:pt x="30" y="83"/>
                        </a:cubicBezTo>
                        <a:cubicBezTo>
                          <a:pt x="32" y="83"/>
                          <a:pt x="32" y="83"/>
                          <a:pt x="32" y="83"/>
                        </a:cubicBezTo>
                        <a:cubicBezTo>
                          <a:pt x="32" y="83"/>
                          <a:pt x="31" y="84"/>
                          <a:pt x="31" y="84"/>
                        </a:cubicBezTo>
                        <a:close/>
                        <a:moveTo>
                          <a:pt x="9" y="83"/>
                        </a:moveTo>
                        <a:cubicBezTo>
                          <a:pt x="8" y="78"/>
                          <a:pt x="8" y="78"/>
                          <a:pt x="8" y="78"/>
                        </a:cubicBezTo>
                        <a:cubicBezTo>
                          <a:pt x="33" y="74"/>
                          <a:pt x="33" y="74"/>
                          <a:pt x="33" y="74"/>
                        </a:cubicBezTo>
                        <a:cubicBezTo>
                          <a:pt x="34" y="78"/>
                          <a:pt x="34" y="78"/>
                          <a:pt x="34" y="78"/>
                        </a:cubicBezTo>
                        <a:lnTo>
                          <a:pt x="9" y="83"/>
                        </a:lnTo>
                        <a:close/>
                        <a:moveTo>
                          <a:pt x="62" y="99"/>
                        </a:moveTo>
                        <a:cubicBezTo>
                          <a:pt x="62" y="99"/>
                          <a:pt x="62" y="99"/>
                          <a:pt x="62" y="99"/>
                        </a:cubicBezTo>
                        <a:cubicBezTo>
                          <a:pt x="62" y="99"/>
                          <a:pt x="62" y="99"/>
                          <a:pt x="62" y="99"/>
                        </a:cubicBezTo>
                        <a:cubicBezTo>
                          <a:pt x="35" y="86"/>
                          <a:pt x="35" y="86"/>
                          <a:pt x="35" y="86"/>
                        </a:cubicBezTo>
                        <a:cubicBezTo>
                          <a:pt x="37" y="82"/>
                          <a:pt x="42" y="80"/>
                          <a:pt x="46" y="82"/>
                        </a:cubicBezTo>
                        <a:cubicBezTo>
                          <a:pt x="46" y="82"/>
                          <a:pt x="46" y="82"/>
                          <a:pt x="46" y="82"/>
                        </a:cubicBezTo>
                        <a:cubicBezTo>
                          <a:pt x="58" y="87"/>
                          <a:pt x="58" y="87"/>
                          <a:pt x="58" y="87"/>
                        </a:cubicBezTo>
                        <a:cubicBezTo>
                          <a:pt x="62" y="89"/>
                          <a:pt x="64" y="94"/>
                          <a:pt x="62" y="99"/>
                        </a:cubicBezTo>
                        <a:close/>
                        <a:moveTo>
                          <a:pt x="60" y="83"/>
                        </a:moveTo>
                        <a:cubicBezTo>
                          <a:pt x="54" y="81"/>
                          <a:pt x="54" y="81"/>
                          <a:pt x="54" y="81"/>
                        </a:cubicBezTo>
                        <a:cubicBezTo>
                          <a:pt x="48" y="78"/>
                          <a:pt x="48" y="78"/>
                          <a:pt x="48" y="78"/>
                        </a:cubicBezTo>
                        <a:cubicBezTo>
                          <a:pt x="60" y="58"/>
                          <a:pt x="60" y="58"/>
                          <a:pt x="60" y="58"/>
                        </a:cubicBezTo>
                        <a:cubicBezTo>
                          <a:pt x="68" y="62"/>
                          <a:pt x="68" y="62"/>
                          <a:pt x="68" y="62"/>
                        </a:cubicBezTo>
                        <a:lnTo>
                          <a:pt x="60" y="83"/>
                        </a:lnTo>
                        <a:close/>
                        <a:moveTo>
                          <a:pt x="79" y="57"/>
                        </a:moveTo>
                        <a:cubicBezTo>
                          <a:pt x="77" y="61"/>
                          <a:pt x="77" y="61"/>
                          <a:pt x="77" y="61"/>
                        </a:cubicBezTo>
                        <a:cubicBezTo>
                          <a:pt x="71" y="58"/>
                          <a:pt x="71" y="58"/>
                          <a:pt x="71" y="58"/>
                        </a:cubicBezTo>
                        <a:cubicBezTo>
                          <a:pt x="60" y="53"/>
                          <a:pt x="60" y="53"/>
                          <a:pt x="60" y="53"/>
                        </a:cubicBezTo>
                        <a:cubicBezTo>
                          <a:pt x="54" y="50"/>
                          <a:pt x="54" y="50"/>
                          <a:pt x="54" y="50"/>
                        </a:cubicBezTo>
                        <a:cubicBezTo>
                          <a:pt x="56" y="47"/>
                          <a:pt x="56" y="47"/>
                          <a:pt x="56" y="47"/>
                        </a:cubicBezTo>
                        <a:lnTo>
                          <a:pt x="79" y="57"/>
                        </a:lnTo>
                        <a:close/>
                        <a:moveTo>
                          <a:pt x="78" y="21"/>
                        </a:moveTo>
                        <a:cubicBezTo>
                          <a:pt x="98" y="21"/>
                          <a:pt x="98" y="21"/>
                          <a:pt x="98" y="21"/>
                        </a:cubicBezTo>
                        <a:cubicBezTo>
                          <a:pt x="102" y="21"/>
                          <a:pt x="104" y="24"/>
                          <a:pt x="104" y="28"/>
                        </a:cubicBezTo>
                        <a:cubicBezTo>
                          <a:pt x="104" y="31"/>
                          <a:pt x="102" y="34"/>
                          <a:pt x="98" y="34"/>
                        </a:cubicBezTo>
                        <a:cubicBezTo>
                          <a:pt x="90" y="34"/>
                          <a:pt x="90" y="34"/>
                          <a:pt x="90" y="34"/>
                        </a:cubicBezTo>
                        <a:cubicBezTo>
                          <a:pt x="88" y="34"/>
                          <a:pt x="86" y="35"/>
                          <a:pt x="84" y="36"/>
                        </a:cubicBezTo>
                        <a:cubicBezTo>
                          <a:pt x="83" y="33"/>
                          <a:pt x="82" y="31"/>
                          <a:pt x="80" y="30"/>
                        </a:cubicBezTo>
                        <a:cubicBezTo>
                          <a:pt x="82" y="26"/>
                          <a:pt x="82" y="26"/>
                          <a:pt x="82" y="26"/>
                        </a:cubicBezTo>
                        <a:cubicBezTo>
                          <a:pt x="78" y="24"/>
                          <a:pt x="78" y="24"/>
                          <a:pt x="78" y="24"/>
                        </a:cubicBezTo>
                        <a:cubicBezTo>
                          <a:pt x="76" y="28"/>
                          <a:pt x="76" y="28"/>
                          <a:pt x="76" y="28"/>
                        </a:cubicBezTo>
                        <a:cubicBezTo>
                          <a:pt x="75" y="28"/>
                          <a:pt x="74" y="28"/>
                          <a:pt x="74" y="28"/>
                        </a:cubicBezTo>
                        <a:lnTo>
                          <a:pt x="78" y="21"/>
                        </a:lnTo>
                        <a:close/>
                        <a:moveTo>
                          <a:pt x="67" y="42"/>
                        </a:moveTo>
                        <a:cubicBezTo>
                          <a:pt x="68" y="41"/>
                          <a:pt x="68" y="41"/>
                          <a:pt x="68" y="40"/>
                        </a:cubicBezTo>
                        <a:cubicBezTo>
                          <a:pt x="67" y="39"/>
                          <a:pt x="67" y="37"/>
                          <a:pt x="68" y="36"/>
                        </a:cubicBezTo>
                        <a:cubicBezTo>
                          <a:pt x="68" y="35"/>
                          <a:pt x="68" y="35"/>
                          <a:pt x="69" y="35"/>
                        </a:cubicBezTo>
                        <a:cubicBezTo>
                          <a:pt x="69" y="34"/>
                          <a:pt x="69" y="34"/>
                          <a:pt x="70" y="34"/>
                        </a:cubicBezTo>
                        <a:cubicBezTo>
                          <a:pt x="72" y="31"/>
                          <a:pt x="76" y="32"/>
                          <a:pt x="79" y="34"/>
                        </a:cubicBezTo>
                        <a:cubicBezTo>
                          <a:pt x="80" y="36"/>
                          <a:pt x="80" y="39"/>
                          <a:pt x="79" y="41"/>
                        </a:cubicBezTo>
                        <a:cubicBezTo>
                          <a:pt x="79" y="43"/>
                          <a:pt x="78" y="44"/>
                          <a:pt x="76" y="44"/>
                        </a:cubicBezTo>
                        <a:cubicBezTo>
                          <a:pt x="76" y="45"/>
                          <a:pt x="75" y="45"/>
                          <a:pt x="75" y="45"/>
                        </a:cubicBezTo>
                        <a:cubicBezTo>
                          <a:pt x="73" y="50"/>
                          <a:pt x="73" y="50"/>
                          <a:pt x="73" y="50"/>
                        </a:cubicBezTo>
                        <a:cubicBezTo>
                          <a:pt x="65" y="46"/>
                          <a:pt x="65" y="46"/>
                          <a:pt x="65" y="46"/>
                        </a:cubicBezTo>
                        <a:lnTo>
                          <a:pt x="67" y="42"/>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23" name="Google Shape;223;p16"/>
                  <p:cNvSpPr/>
                  <p:nvPr/>
                </p:nvSpPr>
                <p:spPr>
                  <a:xfrm>
                    <a:off x="6307105" y="2404257"/>
                    <a:ext cx="22225" cy="30163"/>
                  </a:xfrm>
                  <a:custGeom>
                    <a:avLst/>
                    <a:gdLst/>
                    <a:ahLst/>
                    <a:cxnLst/>
                    <a:rect l="l" t="t" r="r" b="b"/>
                    <a:pathLst>
                      <a:path w="14" h="19" extrusionOk="0">
                        <a:moveTo>
                          <a:pt x="0" y="16"/>
                        </a:moveTo>
                        <a:lnTo>
                          <a:pt x="7" y="0"/>
                        </a:lnTo>
                        <a:lnTo>
                          <a:pt x="14" y="3"/>
                        </a:lnTo>
                        <a:lnTo>
                          <a:pt x="7" y="19"/>
                        </a:lnTo>
                        <a:lnTo>
                          <a:pt x="0" y="16"/>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24" name="Google Shape;224;p16"/>
                  <p:cNvSpPr/>
                  <p:nvPr/>
                </p:nvSpPr>
                <p:spPr>
                  <a:xfrm>
                    <a:off x="6276957" y="2404258"/>
                    <a:ext cx="22225" cy="30163"/>
                  </a:xfrm>
                  <a:custGeom>
                    <a:avLst/>
                    <a:gdLst/>
                    <a:ahLst/>
                    <a:cxnLst/>
                    <a:rect l="l" t="t" r="r" b="b"/>
                    <a:pathLst>
                      <a:path w="14" h="19" extrusionOk="0">
                        <a:moveTo>
                          <a:pt x="0" y="3"/>
                        </a:moveTo>
                        <a:lnTo>
                          <a:pt x="7" y="0"/>
                        </a:lnTo>
                        <a:lnTo>
                          <a:pt x="14" y="16"/>
                        </a:lnTo>
                        <a:lnTo>
                          <a:pt x="9" y="19"/>
                        </a:lnTo>
                        <a:lnTo>
                          <a:pt x="0" y="3"/>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25" name="Google Shape;225;p16"/>
                  <p:cNvSpPr/>
                  <p:nvPr/>
                </p:nvSpPr>
                <p:spPr>
                  <a:xfrm>
                    <a:off x="6384925" y="2570956"/>
                    <a:ext cx="28575" cy="42863"/>
                  </a:xfrm>
                  <a:custGeom>
                    <a:avLst/>
                    <a:gdLst/>
                    <a:ahLst/>
                    <a:cxnLst/>
                    <a:rect l="l" t="t" r="r" b="b"/>
                    <a:pathLst>
                      <a:path w="10" h="15" extrusionOk="0">
                        <a:moveTo>
                          <a:pt x="6" y="0"/>
                        </a:moveTo>
                        <a:cubicBezTo>
                          <a:pt x="6" y="1"/>
                          <a:pt x="6" y="1"/>
                          <a:pt x="6" y="1"/>
                        </a:cubicBezTo>
                        <a:cubicBezTo>
                          <a:pt x="6" y="5"/>
                          <a:pt x="4" y="9"/>
                          <a:pt x="0" y="11"/>
                        </a:cubicBezTo>
                        <a:cubicBezTo>
                          <a:pt x="3" y="15"/>
                          <a:pt x="3" y="15"/>
                          <a:pt x="3" y="15"/>
                        </a:cubicBezTo>
                        <a:cubicBezTo>
                          <a:pt x="7" y="12"/>
                          <a:pt x="10" y="7"/>
                          <a:pt x="10" y="1"/>
                        </a:cubicBezTo>
                        <a:cubicBezTo>
                          <a:pt x="10" y="0"/>
                          <a:pt x="10" y="0"/>
                          <a:pt x="10" y="0"/>
                        </a:cubicBezTo>
                        <a:lnTo>
                          <a:pt x="6" y="0"/>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grpSp>
            <p:grpSp>
              <p:nvGrpSpPr>
                <p:cNvPr id="226" name="Google Shape;226;p16"/>
                <p:cNvGrpSpPr/>
                <p:nvPr/>
              </p:nvGrpSpPr>
              <p:grpSpPr>
                <a:xfrm>
                  <a:off x="8128259" y="4992553"/>
                  <a:ext cx="267599" cy="267599"/>
                  <a:chOff x="8886787" y="4482284"/>
                  <a:chExt cx="306387" cy="306387"/>
                </a:xfrm>
              </p:grpSpPr>
              <p:sp>
                <p:nvSpPr>
                  <p:cNvPr id="227" name="Google Shape;227;p16"/>
                  <p:cNvSpPr/>
                  <p:nvPr/>
                </p:nvSpPr>
                <p:spPr>
                  <a:xfrm>
                    <a:off x="8886787" y="4482284"/>
                    <a:ext cx="306387" cy="306387"/>
                  </a:xfrm>
                  <a:custGeom>
                    <a:avLst/>
                    <a:gdLst/>
                    <a:ahLst/>
                    <a:cxnLst/>
                    <a:rect l="l" t="t" r="r" b="b"/>
                    <a:pathLst>
                      <a:path w="110" h="110" extrusionOk="0">
                        <a:moveTo>
                          <a:pt x="101" y="0"/>
                        </a:moveTo>
                        <a:cubicBezTo>
                          <a:pt x="9" y="0"/>
                          <a:pt x="9" y="0"/>
                          <a:pt x="9" y="0"/>
                        </a:cubicBezTo>
                        <a:cubicBezTo>
                          <a:pt x="4" y="0"/>
                          <a:pt x="0" y="4"/>
                          <a:pt x="0" y="9"/>
                        </a:cubicBezTo>
                        <a:cubicBezTo>
                          <a:pt x="0" y="80"/>
                          <a:pt x="0" y="80"/>
                          <a:pt x="0" y="80"/>
                        </a:cubicBezTo>
                        <a:cubicBezTo>
                          <a:pt x="0" y="85"/>
                          <a:pt x="4" y="90"/>
                          <a:pt x="9" y="90"/>
                        </a:cubicBezTo>
                        <a:cubicBezTo>
                          <a:pt x="42" y="90"/>
                          <a:pt x="42" y="90"/>
                          <a:pt x="42" y="90"/>
                        </a:cubicBezTo>
                        <a:cubicBezTo>
                          <a:pt x="39" y="106"/>
                          <a:pt x="39" y="106"/>
                          <a:pt x="39" y="106"/>
                        </a:cubicBezTo>
                        <a:cubicBezTo>
                          <a:pt x="33" y="106"/>
                          <a:pt x="33" y="106"/>
                          <a:pt x="33" y="106"/>
                        </a:cubicBezTo>
                        <a:cubicBezTo>
                          <a:pt x="33" y="110"/>
                          <a:pt x="33" y="110"/>
                          <a:pt x="33" y="110"/>
                        </a:cubicBezTo>
                        <a:cubicBezTo>
                          <a:pt x="77" y="110"/>
                          <a:pt x="77" y="110"/>
                          <a:pt x="77" y="110"/>
                        </a:cubicBezTo>
                        <a:cubicBezTo>
                          <a:pt x="77" y="106"/>
                          <a:pt x="77" y="106"/>
                          <a:pt x="77" y="106"/>
                        </a:cubicBezTo>
                        <a:cubicBezTo>
                          <a:pt x="71" y="106"/>
                          <a:pt x="71" y="106"/>
                          <a:pt x="71" y="106"/>
                        </a:cubicBezTo>
                        <a:cubicBezTo>
                          <a:pt x="68" y="90"/>
                          <a:pt x="68" y="90"/>
                          <a:pt x="68" y="90"/>
                        </a:cubicBezTo>
                        <a:cubicBezTo>
                          <a:pt x="101" y="90"/>
                          <a:pt x="101" y="90"/>
                          <a:pt x="101" y="90"/>
                        </a:cubicBezTo>
                        <a:cubicBezTo>
                          <a:pt x="106" y="90"/>
                          <a:pt x="110" y="85"/>
                          <a:pt x="110" y="80"/>
                        </a:cubicBezTo>
                        <a:cubicBezTo>
                          <a:pt x="110" y="9"/>
                          <a:pt x="110" y="9"/>
                          <a:pt x="110" y="9"/>
                        </a:cubicBezTo>
                        <a:cubicBezTo>
                          <a:pt x="110" y="4"/>
                          <a:pt x="106" y="0"/>
                          <a:pt x="101" y="0"/>
                        </a:cubicBezTo>
                        <a:close/>
                        <a:moveTo>
                          <a:pt x="43" y="106"/>
                        </a:moveTo>
                        <a:cubicBezTo>
                          <a:pt x="46" y="90"/>
                          <a:pt x="46" y="90"/>
                          <a:pt x="46" y="90"/>
                        </a:cubicBezTo>
                        <a:cubicBezTo>
                          <a:pt x="64" y="90"/>
                          <a:pt x="64" y="90"/>
                          <a:pt x="64" y="90"/>
                        </a:cubicBezTo>
                        <a:cubicBezTo>
                          <a:pt x="67" y="106"/>
                          <a:pt x="67" y="106"/>
                          <a:pt x="67" y="106"/>
                        </a:cubicBezTo>
                        <a:lnTo>
                          <a:pt x="43" y="106"/>
                        </a:lnTo>
                        <a:close/>
                        <a:moveTo>
                          <a:pt x="106" y="80"/>
                        </a:moveTo>
                        <a:cubicBezTo>
                          <a:pt x="106" y="83"/>
                          <a:pt x="104" y="86"/>
                          <a:pt x="101" y="86"/>
                        </a:cubicBezTo>
                        <a:cubicBezTo>
                          <a:pt x="9" y="86"/>
                          <a:pt x="9" y="86"/>
                          <a:pt x="9" y="86"/>
                        </a:cubicBezTo>
                        <a:cubicBezTo>
                          <a:pt x="6" y="86"/>
                          <a:pt x="4" y="83"/>
                          <a:pt x="4" y="80"/>
                        </a:cubicBezTo>
                        <a:cubicBezTo>
                          <a:pt x="4" y="77"/>
                          <a:pt x="4" y="77"/>
                          <a:pt x="4" y="77"/>
                        </a:cubicBezTo>
                        <a:cubicBezTo>
                          <a:pt x="106" y="77"/>
                          <a:pt x="106" y="77"/>
                          <a:pt x="106" y="77"/>
                        </a:cubicBezTo>
                        <a:lnTo>
                          <a:pt x="106" y="80"/>
                        </a:lnTo>
                        <a:close/>
                        <a:moveTo>
                          <a:pt x="106" y="73"/>
                        </a:moveTo>
                        <a:cubicBezTo>
                          <a:pt x="4" y="73"/>
                          <a:pt x="4" y="73"/>
                          <a:pt x="4" y="73"/>
                        </a:cubicBezTo>
                        <a:cubicBezTo>
                          <a:pt x="4" y="9"/>
                          <a:pt x="4" y="9"/>
                          <a:pt x="4" y="9"/>
                        </a:cubicBezTo>
                        <a:cubicBezTo>
                          <a:pt x="4" y="6"/>
                          <a:pt x="6" y="4"/>
                          <a:pt x="9" y="4"/>
                        </a:cubicBezTo>
                        <a:cubicBezTo>
                          <a:pt x="101" y="4"/>
                          <a:pt x="101" y="4"/>
                          <a:pt x="101" y="4"/>
                        </a:cubicBezTo>
                        <a:cubicBezTo>
                          <a:pt x="104" y="4"/>
                          <a:pt x="106" y="6"/>
                          <a:pt x="106" y="9"/>
                        </a:cubicBezTo>
                        <a:lnTo>
                          <a:pt x="106" y="73"/>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28" name="Google Shape;228;p16"/>
                  <p:cNvSpPr/>
                  <p:nvPr/>
                </p:nvSpPr>
                <p:spPr>
                  <a:xfrm>
                    <a:off x="8958225" y="4507684"/>
                    <a:ext cx="92075" cy="92075"/>
                  </a:xfrm>
                  <a:custGeom>
                    <a:avLst/>
                    <a:gdLst/>
                    <a:ahLst/>
                    <a:cxnLst/>
                    <a:rect l="l" t="t" r="r" b="b"/>
                    <a:pathLst>
                      <a:path w="33" h="33" extrusionOk="0">
                        <a:moveTo>
                          <a:pt x="23" y="0"/>
                        </a:moveTo>
                        <a:cubicBezTo>
                          <a:pt x="22" y="0"/>
                          <a:pt x="22" y="1"/>
                          <a:pt x="22" y="2"/>
                        </a:cubicBezTo>
                        <a:cubicBezTo>
                          <a:pt x="22" y="9"/>
                          <a:pt x="22" y="9"/>
                          <a:pt x="22" y="9"/>
                        </a:cubicBezTo>
                        <a:cubicBezTo>
                          <a:pt x="21" y="9"/>
                          <a:pt x="21" y="9"/>
                          <a:pt x="21" y="9"/>
                        </a:cubicBezTo>
                        <a:cubicBezTo>
                          <a:pt x="21" y="9"/>
                          <a:pt x="20" y="10"/>
                          <a:pt x="20" y="10"/>
                        </a:cubicBezTo>
                        <a:cubicBezTo>
                          <a:pt x="15" y="5"/>
                          <a:pt x="15" y="5"/>
                          <a:pt x="15" y="5"/>
                        </a:cubicBezTo>
                        <a:cubicBezTo>
                          <a:pt x="14" y="4"/>
                          <a:pt x="13" y="4"/>
                          <a:pt x="12" y="5"/>
                        </a:cubicBezTo>
                        <a:cubicBezTo>
                          <a:pt x="4" y="13"/>
                          <a:pt x="4" y="13"/>
                          <a:pt x="4" y="13"/>
                        </a:cubicBezTo>
                        <a:cubicBezTo>
                          <a:pt x="4" y="13"/>
                          <a:pt x="4" y="15"/>
                          <a:pt x="4" y="15"/>
                        </a:cubicBezTo>
                        <a:cubicBezTo>
                          <a:pt x="9" y="20"/>
                          <a:pt x="9" y="20"/>
                          <a:pt x="9" y="20"/>
                        </a:cubicBezTo>
                        <a:cubicBezTo>
                          <a:pt x="9" y="21"/>
                          <a:pt x="9" y="21"/>
                          <a:pt x="8" y="22"/>
                        </a:cubicBezTo>
                        <a:cubicBezTo>
                          <a:pt x="2" y="22"/>
                          <a:pt x="2" y="22"/>
                          <a:pt x="2" y="22"/>
                        </a:cubicBezTo>
                        <a:cubicBezTo>
                          <a:pt x="1" y="22"/>
                          <a:pt x="0" y="23"/>
                          <a:pt x="0" y="24"/>
                        </a:cubicBezTo>
                        <a:cubicBezTo>
                          <a:pt x="0" y="33"/>
                          <a:pt x="0" y="33"/>
                          <a:pt x="0" y="33"/>
                        </a:cubicBezTo>
                        <a:cubicBezTo>
                          <a:pt x="3" y="33"/>
                          <a:pt x="3" y="33"/>
                          <a:pt x="3" y="33"/>
                        </a:cubicBezTo>
                        <a:cubicBezTo>
                          <a:pt x="3" y="26"/>
                          <a:pt x="3" y="26"/>
                          <a:pt x="3" y="26"/>
                        </a:cubicBezTo>
                        <a:cubicBezTo>
                          <a:pt x="10" y="26"/>
                          <a:pt x="10" y="26"/>
                          <a:pt x="10" y="26"/>
                        </a:cubicBezTo>
                        <a:cubicBezTo>
                          <a:pt x="11" y="26"/>
                          <a:pt x="11" y="25"/>
                          <a:pt x="11" y="25"/>
                        </a:cubicBezTo>
                        <a:cubicBezTo>
                          <a:pt x="12" y="23"/>
                          <a:pt x="12" y="22"/>
                          <a:pt x="13" y="21"/>
                        </a:cubicBezTo>
                        <a:cubicBezTo>
                          <a:pt x="13" y="20"/>
                          <a:pt x="13" y="19"/>
                          <a:pt x="13" y="18"/>
                        </a:cubicBezTo>
                        <a:cubicBezTo>
                          <a:pt x="8" y="14"/>
                          <a:pt x="8" y="14"/>
                          <a:pt x="8" y="14"/>
                        </a:cubicBezTo>
                        <a:cubicBezTo>
                          <a:pt x="14" y="9"/>
                          <a:pt x="14" y="9"/>
                          <a:pt x="14" y="9"/>
                        </a:cubicBezTo>
                        <a:cubicBezTo>
                          <a:pt x="18" y="13"/>
                          <a:pt x="18" y="13"/>
                          <a:pt x="18" y="13"/>
                        </a:cubicBezTo>
                        <a:cubicBezTo>
                          <a:pt x="18" y="14"/>
                          <a:pt x="19" y="14"/>
                          <a:pt x="20" y="14"/>
                        </a:cubicBezTo>
                        <a:cubicBezTo>
                          <a:pt x="21" y="13"/>
                          <a:pt x="22" y="13"/>
                          <a:pt x="22" y="13"/>
                        </a:cubicBezTo>
                        <a:cubicBezTo>
                          <a:pt x="23" y="12"/>
                          <a:pt x="23" y="12"/>
                          <a:pt x="24" y="12"/>
                        </a:cubicBezTo>
                        <a:cubicBezTo>
                          <a:pt x="25" y="12"/>
                          <a:pt x="25" y="11"/>
                          <a:pt x="25" y="10"/>
                        </a:cubicBezTo>
                        <a:cubicBezTo>
                          <a:pt x="25" y="4"/>
                          <a:pt x="25" y="4"/>
                          <a:pt x="25" y="4"/>
                        </a:cubicBezTo>
                        <a:cubicBezTo>
                          <a:pt x="33" y="4"/>
                          <a:pt x="33" y="4"/>
                          <a:pt x="33" y="4"/>
                        </a:cubicBezTo>
                        <a:cubicBezTo>
                          <a:pt x="33" y="0"/>
                          <a:pt x="33" y="0"/>
                          <a:pt x="33" y="0"/>
                        </a:cubicBezTo>
                        <a:lnTo>
                          <a:pt x="23" y="0"/>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29" name="Google Shape;229;p16"/>
                  <p:cNvSpPr/>
                  <p:nvPr/>
                </p:nvSpPr>
                <p:spPr>
                  <a:xfrm>
                    <a:off x="9028075" y="4579122"/>
                    <a:ext cx="92075" cy="92075"/>
                  </a:xfrm>
                  <a:custGeom>
                    <a:avLst/>
                    <a:gdLst/>
                    <a:ahLst/>
                    <a:cxnLst/>
                    <a:rect l="l" t="t" r="r" b="b"/>
                    <a:pathLst>
                      <a:path w="33" h="33" extrusionOk="0">
                        <a:moveTo>
                          <a:pt x="29" y="0"/>
                        </a:moveTo>
                        <a:cubicBezTo>
                          <a:pt x="29" y="7"/>
                          <a:pt x="29" y="7"/>
                          <a:pt x="29" y="7"/>
                        </a:cubicBezTo>
                        <a:cubicBezTo>
                          <a:pt x="23" y="7"/>
                          <a:pt x="23" y="7"/>
                          <a:pt x="23" y="7"/>
                        </a:cubicBezTo>
                        <a:cubicBezTo>
                          <a:pt x="22" y="7"/>
                          <a:pt x="22" y="8"/>
                          <a:pt x="21" y="8"/>
                        </a:cubicBezTo>
                        <a:cubicBezTo>
                          <a:pt x="21" y="10"/>
                          <a:pt x="21" y="11"/>
                          <a:pt x="20" y="12"/>
                        </a:cubicBezTo>
                        <a:cubicBezTo>
                          <a:pt x="19" y="13"/>
                          <a:pt x="20" y="14"/>
                          <a:pt x="20" y="15"/>
                        </a:cubicBezTo>
                        <a:cubicBezTo>
                          <a:pt x="25" y="19"/>
                          <a:pt x="25" y="19"/>
                          <a:pt x="25" y="19"/>
                        </a:cubicBezTo>
                        <a:cubicBezTo>
                          <a:pt x="19" y="24"/>
                          <a:pt x="19" y="24"/>
                          <a:pt x="19" y="24"/>
                        </a:cubicBezTo>
                        <a:cubicBezTo>
                          <a:pt x="15" y="20"/>
                          <a:pt x="15" y="20"/>
                          <a:pt x="15" y="20"/>
                        </a:cubicBezTo>
                        <a:cubicBezTo>
                          <a:pt x="14" y="19"/>
                          <a:pt x="14" y="19"/>
                          <a:pt x="13" y="19"/>
                        </a:cubicBezTo>
                        <a:cubicBezTo>
                          <a:pt x="12" y="20"/>
                          <a:pt x="10" y="21"/>
                          <a:pt x="9" y="21"/>
                        </a:cubicBezTo>
                        <a:cubicBezTo>
                          <a:pt x="8" y="21"/>
                          <a:pt x="8" y="22"/>
                          <a:pt x="8" y="23"/>
                        </a:cubicBezTo>
                        <a:cubicBezTo>
                          <a:pt x="8" y="29"/>
                          <a:pt x="8" y="29"/>
                          <a:pt x="8" y="29"/>
                        </a:cubicBezTo>
                        <a:cubicBezTo>
                          <a:pt x="0" y="29"/>
                          <a:pt x="0" y="29"/>
                          <a:pt x="0" y="29"/>
                        </a:cubicBezTo>
                        <a:cubicBezTo>
                          <a:pt x="0" y="33"/>
                          <a:pt x="0" y="33"/>
                          <a:pt x="0" y="33"/>
                        </a:cubicBezTo>
                        <a:cubicBezTo>
                          <a:pt x="9" y="33"/>
                          <a:pt x="9" y="33"/>
                          <a:pt x="9" y="33"/>
                        </a:cubicBezTo>
                        <a:cubicBezTo>
                          <a:pt x="10" y="33"/>
                          <a:pt x="11" y="32"/>
                          <a:pt x="11" y="31"/>
                        </a:cubicBezTo>
                        <a:cubicBezTo>
                          <a:pt x="11" y="24"/>
                          <a:pt x="11" y="24"/>
                          <a:pt x="11" y="24"/>
                        </a:cubicBezTo>
                        <a:cubicBezTo>
                          <a:pt x="12" y="24"/>
                          <a:pt x="13" y="24"/>
                          <a:pt x="13" y="23"/>
                        </a:cubicBezTo>
                        <a:cubicBezTo>
                          <a:pt x="18" y="28"/>
                          <a:pt x="18" y="28"/>
                          <a:pt x="18" y="28"/>
                        </a:cubicBezTo>
                        <a:cubicBezTo>
                          <a:pt x="19" y="29"/>
                          <a:pt x="20" y="29"/>
                          <a:pt x="21" y="28"/>
                        </a:cubicBezTo>
                        <a:cubicBezTo>
                          <a:pt x="28" y="20"/>
                          <a:pt x="28" y="20"/>
                          <a:pt x="28" y="20"/>
                        </a:cubicBezTo>
                        <a:cubicBezTo>
                          <a:pt x="29" y="20"/>
                          <a:pt x="29" y="18"/>
                          <a:pt x="28" y="18"/>
                        </a:cubicBezTo>
                        <a:cubicBezTo>
                          <a:pt x="24" y="13"/>
                          <a:pt x="24" y="13"/>
                          <a:pt x="24" y="13"/>
                        </a:cubicBezTo>
                        <a:cubicBezTo>
                          <a:pt x="24" y="12"/>
                          <a:pt x="24" y="11"/>
                          <a:pt x="25" y="11"/>
                        </a:cubicBezTo>
                        <a:cubicBezTo>
                          <a:pt x="31" y="11"/>
                          <a:pt x="31" y="11"/>
                          <a:pt x="31" y="11"/>
                        </a:cubicBezTo>
                        <a:cubicBezTo>
                          <a:pt x="32" y="11"/>
                          <a:pt x="33" y="10"/>
                          <a:pt x="33" y="9"/>
                        </a:cubicBezTo>
                        <a:cubicBezTo>
                          <a:pt x="33" y="0"/>
                          <a:pt x="33" y="0"/>
                          <a:pt x="33" y="0"/>
                        </a:cubicBezTo>
                        <a:cubicBezTo>
                          <a:pt x="29" y="0"/>
                          <a:pt x="29" y="0"/>
                          <a:pt x="29" y="0"/>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30" name="Google Shape;230;p16"/>
                  <p:cNvSpPr/>
                  <p:nvPr/>
                </p:nvSpPr>
                <p:spPr>
                  <a:xfrm>
                    <a:off x="8958225" y="4507684"/>
                    <a:ext cx="161925" cy="163512"/>
                  </a:xfrm>
                  <a:custGeom>
                    <a:avLst/>
                    <a:gdLst/>
                    <a:ahLst/>
                    <a:cxnLst/>
                    <a:rect l="l" t="t" r="r" b="b"/>
                    <a:pathLst>
                      <a:path w="58" h="59" extrusionOk="0">
                        <a:moveTo>
                          <a:pt x="57" y="8"/>
                        </a:moveTo>
                        <a:cubicBezTo>
                          <a:pt x="57" y="7"/>
                          <a:pt x="55" y="7"/>
                          <a:pt x="55" y="7"/>
                        </a:cubicBezTo>
                        <a:cubicBezTo>
                          <a:pt x="54" y="7"/>
                          <a:pt x="54" y="7"/>
                          <a:pt x="54" y="7"/>
                        </a:cubicBezTo>
                        <a:cubicBezTo>
                          <a:pt x="49" y="12"/>
                          <a:pt x="49" y="12"/>
                          <a:pt x="49" y="12"/>
                        </a:cubicBezTo>
                        <a:cubicBezTo>
                          <a:pt x="46" y="9"/>
                          <a:pt x="46" y="9"/>
                          <a:pt x="46" y="9"/>
                        </a:cubicBezTo>
                        <a:cubicBezTo>
                          <a:pt x="51" y="4"/>
                          <a:pt x="51" y="4"/>
                          <a:pt x="51" y="4"/>
                        </a:cubicBezTo>
                        <a:cubicBezTo>
                          <a:pt x="52" y="4"/>
                          <a:pt x="52" y="3"/>
                          <a:pt x="51" y="2"/>
                        </a:cubicBezTo>
                        <a:cubicBezTo>
                          <a:pt x="51" y="2"/>
                          <a:pt x="51" y="2"/>
                          <a:pt x="51" y="1"/>
                        </a:cubicBezTo>
                        <a:cubicBezTo>
                          <a:pt x="49" y="1"/>
                          <a:pt x="47" y="0"/>
                          <a:pt x="45" y="0"/>
                        </a:cubicBezTo>
                        <a:cubicBezTo>
                          <a:pt x="38" y="0"/>
                          <a:pt x="33" y="6"/>
                          <a:pt x="33" y="13"/>
                        </a:cubicBezTo>
                        <a:cubicBezTo>
                          <a:pt x="33" y="14"/>
                          <a:pt x="33" y="15"/>
                          <a:pt x="33" y="15"/>
                        </a:cubicBezTo>
                        <a:cubicBezTo>
                          <a:pt x="31" y="17"/>
                          <a:pt x="31" y="17"/>
                          <a:pt x="31" y="17"/>
                        </a:cubicBezTo>
                        <a:cubicBezTo>
                          <a:pt x="30" y="17"/>
                          <a:pt x="30" y="17"/>
                          <a:pt x="29" y="17"/>
                        </a:cubicBezTo>
                        <a:cubicBezTo>
                          <a:pt x="22" y="17"/>
                          <a:pt x="16" y="22"/>
                          <a:pt x="16" y="29"/>
                        </a:cubicBezTo>
                        <a:cubicBezTo>
                          <a:pt x="16" y="30"/>
                          <a:pt x="16" y="31"/>
                          <a:pt x="16" y="32"/>
                        </a:cubicBezTo>
                        <a:cubicBezTo>
                          <a:pt x="15" y="33"/>
                          <a:pt x="15" y="33"/>
                          <a:pt x="15" y="33"/>
                        </a:cubicBezTo>
                        <a:cubicBezTo>
                          <a:pt x="8" y="32"/>
                          <a:pt x="1" y="37"/>
                          <a:pt x="0" y="44"/>
                        </a:cubicBezTo>
                        <a:cubicBezTo>
                          <a:pt x="0" y="44"/>
                          <a:pt x="0" y="45"/>
                          <a:pt x="0" y="46"/>
                        </a:cubicBezTo>
                        <a:cubicBezTo>
                          <a:pt x="0" y="48"/>
                          <a:pt x="0" y="49"/>
                          <a:pt x="1" y="51"/>
                        </a:cubicBezTo>
                        <a:cubicBezTo>
                          <a:pt x="1" y="52"/>
                          <a:pt x="2" y="52"/>
                          <a:pt x="3" y="52"/>
                        </a:cubicBezTo>
                        <a:cubicBezTo>
                          <a:pt x="4" y="52"/>
                          <a:pt x="4" y="52"/>
                          <a:pt x="4" y="52"/>
                        </a:cubicBezTo>
                        <a:cubicBezTo>
                          <a:pt x="9" y="47"/>
                          <a:pt x="9" y="47"/>
                          <a:pt x="9" y="47"/>
                        </a:cubicBezTo>
                        <a:cubicBezTo>
                          <a:pt x="12" y="50"/>
                          <a:pt x="12" y="50"/>
                          <a:pt x="12" y="50"/>
                        </a:cubicBezTo>
                        <a:cubicBezTo>
                          <a:pt x="7" y="55"/>
                          <a:pt x="7" y="55"/>
                          <a:pt x="7" y="55"/>
                        </a:cubicBezTo>
                        <a:cubicBezTo>
                          <a:pt x="6" y="55"/>
                          <a:pt x="6" y="56"/>
                          <a:pt x="7" y="57"/>
                        </a:cubicBezTo>
                        <a:cubicBezTo>
                          <a:pt x="7" y="57"/>
                          <a:pt x="7" y="57"/>
                          <a:pt x="7" y="58"/>
                        </a:cubicBezTo>
                        <a:cubicBezTo>
                          <a:pt x="9" y="58"/>
                          <a:pt x="11" y="59"/>
                          <a:pt x="13" y="59"/>
                        </a:cubicBezTo>
                        <a:cubicBezTo>
                          <a:pt x="20" y="59"/>
                          <a:pt x="25" y="53"/>
                          <a:pt x="25" y="46"/>
                        </a:cubicBezTo>
                        <a:cubicBezTo>
                          <a:pt x="25" y="45"/>
                          <a:pt x="25" y="44"/>
                          <a:pt x="25" y="44"/>
                        </a:cubicBezTo>
                        <a:cubicBezTo>
                          <a:pt x="27" y="42"/>
                          <a:pt x="27" y="42"/>
                          <a:pt x="27" y="42"/>
                        </a:cubicBezTo>
                        <a:cubicBezTo>
                          <a:pt x="27" y="42"/>
                          <a:pt x="28" y="42"/>
                          <a:pt x="29" y="42"/>
                        </a:cubicBezTo>
                        <a:cubicBezTo>
                          <a:pt x="36" y="42"/>
                          <a:pt x="42" y="37"/>
                          <a:pt x="42" y="29"/>
                        </a:cubicBezTo>
                        <a:cubicBezTo>
                          <a:pt x="42" y="29"/>
                          <a:pt x="42" y="28"/>
                          <a:pt x="41" y="27"/>
                        </a:cubicBezTo>
                        <a:cubicBezTo>
                          <a:pt x="43" y="26"/>
                          <a:pt x="43" y="26"/>
                          <a:pt x="43" y="26"/>
                        </a:cubicBezTo>
                        <a:cubicBezTo>
                          <a:pt x="50" y="27"/>
                          <a:pt x="57" y="22"/>
                          <a:pt x="58" y="15"/>
                        </a:cubicBezTo>
                        <a:cubicBezTo>
                          <a:pt x="58" y="15"/>
                          <a:pt x="58" y="14"/>
                          <a:pt x="58" y="13"/>
                        </a:cubicBezTo>
                        <a:cubicBezTo>
                          <a:pt x="58" y="11"/>
                          <a:pt x="58" y="9"/>
                          <a:pt x="57" y="8"/>
                        </a:cubicBezTo>
                        <a:close/>
                        <a:moveTo>
                          <a:pt x="28" y="20"/>
                        </a:moveTo>
                        <a:cubicBezTo>
                          <a:pt x="28" y="20"/>
                          <a:pt x="28" y="20"/>
                          <a:pt x="28" y="20"/>
                        </a:cubicBezTo>
                        <a:cubicBezTo>
                          <a:pt x="20" y="28"/>
                          <a:pt x="20" y="28"/>
                          <a:pt x="20" y="28"/>
                        </a:cubicBezTo>
                        <a:cubicBezTo>
                          <a:pt x="21" y="24"/>
                          <a:pt x="24" y="21"/>
                          <a:pt x="28" y="20"/>
                        </a:cubicBezTo>
                        <a:close/>
                        <a:moveTo>
                          <a:pt x="30" y="39"/>
                        </a:moveTo>
                        <a:cubicBezTo>
                          <a:pt x="38" y="31"/>
                          <a:pt x="38" y="31"/>
                          <a:pt x="38" y="31"/>
                        </a:cubicBezTo>
                        <a:cubicBezTo>
                          <a:pt x="37" y="35"/>
                          <a:pt x="34" y="38"/>
                          <a:pt x="30" y="39"/>
                        </a:cubicBezTo>
                        <a:close/>
                        <a:moveTo>
                          <a:pt x="45" y="22"/>
                        </a:moveTo>
                        <a:cubicBezTo>
                          <a:pt x="45" y="22"/>
                          <a:pt x="44" y="22"/>
                          <a:pt x="43" y="22"/>
                        </a:cubicBezTo>
                        <a:cubicBezTo>
                          <a:pt x="42" y="22"/>
                          <a:pt x="42" y="22"/>
                          <a:pt x="41" y="22"/>
                        </a:cubicBezTo>
                        <a:cubicBezTo>
                          <a:pt x="38" y="25"/>
                          <a:pt x="38" y="25"/>
                          <a:pt x="38" y="25"/>
                        </a:cubicBezTo>
                        <a:cubicBezTo>
                          <a:pt x="25" y="39"/>
                          <a:pt x="25" y="39"/>
                          <a:pt x="25" y="39"/>
                        </a:cubicBezTo>
                        <a:cubicBezTo>
                          <a:pt x="22" y="42"/>
                          <a:pt x="22" y="42"/>
                          <a:pt x="22" y="42"/>
                        </a:cubicBezTo>
                        <a:cubicBezTo>
                          <a:pt x="21" y="42"/>
                          <a:pt x="21" y="43"/>
                          <a:pt x="21" y="44"/>
                        </a:cubicBezTo>
                        <a:cubicBezTo>
                          <a:pt x="23" y="48"/>
                          <a:pt x="20" y="53"/>
                          <a:pt x="15" y="55"/>
                        </a:cubicBezTo>
                        <a:cubicBezTo>
                          <a:pt x="14" y="55"/>
                          <a:pt x="13" y="55"/>
                          <a:pt x="13" y="55"/>
                        </a:cubicBezTo>
                        <a:cubicBezTo>
                          <a:pt x="12" y="55"/>
                          <a:pt x="12" y="55"/>
                          <a:pt x="12" y="55"/>
                        </a:cubicBezTo>
                        <a:cubicBezTo>
                          <a:pt x="16" y="51"/>
                          <a:pt x="16" y="51"/>
                          <a:pt x="16" y="51"/>
                        </a:cubicBezTo>
                        <a:cubicBezTo>
                          <a:pt x="16" y="50"/>
                          <a:pt x="16" y="49"/>
                          <a:pt x="16" y="48"/>
                        </a:cubicBezTo>
                        <a:cubicBezTo>
                          <a:pt x="10" y="43"/>
                          <a:pt x="10" y="43"/>
                          <a:pt x="10" y="43"/>
                        </a:cubicBezTo>
                        <a:cubicBezTo>
                          <a:pt x="10" y="42"/>
                          <a:pt x="8" y="42"/>
                          <a:pt x="8" y="43"/>
                        </a:cubicBezTo>
                        <a:cubicBezTo>
                          <a:pt x="4" y="47"/>
                          <a:pt x="4" y="47"/>
                          <a:pt x="4" y="47"/>
                        </a:cubicBezTo>
                        <a:cubicBezTo>
                          <a:pt x="3" y="47"/>
                          <a:pt x="3" y="46"/>
                          <a:pt x="3" y="46"/>
                        </a:cubicBezTo>
                        <a:cubicBezTo>
                          <a:pt x="3" y="41"/>
                          <a:pt x="8" y="37"/>
                          <a:pt x="13" y="37"/>
                        </a:cubicBezTo>
                        <a:cubicBezTo>
                          <a:pt x="13" y="37"/>
                          <a:pt x="14" y="37"/>
                          <a:pt x="15" y="37"/>
                        </a:cubicBezTo>
                        <a:cubicBezTo>
                          <a:pt x="16" y="37"/>
                          <a:pt x="16" y="37"/>
                          <a:pt x="17" y="37"/>
                        </a:cubicBezTo>
                        <a:cubicBezTo>
                          <a:pt x="20" y="34"/>
                          <a:pt x="20" y="34"/>
                          <a:pt x="20" y="34"/>
                        </a:cubicBezTo>
                        <a:cubicBezTo>
                          <a:pt x="33" y="20"/>
                          <a:pt x="33" y="20"/>
                          <a:pt x="33" y="20"/>
                        </a:cubicBezTo>
                        <a:cubicBezTo>
                          <a:pt x="36" y="17"/>
                          <a:pt x="36" y="17"/>
                          <a:pt x="36" y="17"/>
                        </a:cubicBezTo>
                        <a:cubicBezTo>
                          <a:pt x="37" y="17"/>
                          <a:pt x="37" y="16"/>
                          <a:pt x="37" y="15"/>
                        </a:cubicBezTo>
                        <a:cubicBezTo>
                          <a:pt x="35" y="11"/>
                          <a:pt x="38" y="6"/>
                          <a:pt x="43" y="4"/>
                        </a:cubicBezTo>
                        <a:cubicBezTo>
                          <a:pt x="44" y="4"/>
                          <a:pt x="45" y="4"/>
                          <a:pt x="45" y="4"/>
                        </a:cubicBezTo>
                        <a:cubicBezTo>
                          <a:pt x="46" y="4"/>
                          <a:pt x="46" y="4"/>
                          <a:pt x="46" y="4"/>
                        </a:cubicBezTo>
                        <a:cubicBezTo>
                          <a:pt x="42" y="8"/>
                          <a:pt x="42" y="8"/>
                          <a:pt x="42" y="8"/>
                        </a:cubicBezTo>
                        <a:cubicBezTo>
                          <a:pt x="42" y="9"/>
                          <a:pt x="42" y="10"/>
                          <a:pt x="42" y="11"/>
                        </a:cubicBezTo>
                        <a:cubicBezTo>
                          <a:pt x="48" y="16"/>
                          <a:pt x="48" y="16"/>
                          <a:pt x="48" y="16"/>
                        </a:cubicBezTo>
                        <a:cubicBezTo>
                          <a:pt x="48" y="17"/>
                          <a:pt x="50" y="17"/>
                          <a:pt x="50" y="16"/>
                        </a:cubicBezTo>
                        <a:cubicBezTo>
                          <a:pt x="54" y="12"/>
                          <a:pt x="54" y="12"/>
                          <a:pt x="54" y="12"/>
                        </a:cubicBezTo>
                        <a:cubicBezTo>
                          <a:pt x="54" y="12"/>
                          <a:pt x="54" y="13"/>
                          <a:pt x="54" y="13"/>
                        </a:cubicBezTo>
                        <a:cubicBezTo>
                          <a:pt x="54" y="18"/>
                          <a:pt x="50" y="22"/>
                          <a:pt x="45" y="22"/>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31" name="Google Shape;231;p16"/>
                  <p:cNvSpPr/>
                  <p:nvPr/>
                </p:nvSpPr>
                <p:spPr>
                  <a:xfrm>
                    <a:off x="8905822" y="4507684"/>
                    <a:ext cx="61913" cy="33338"/>
                  </a:xfrm>
                  <a:custGeom>
                    <a:avLst/>
                    <a:gdLst/>
                    <a:ahLst/>
                    <a:cxnLst/>
                    <a:rect l="l" t="t" r="r" b="b"/>
                    <a:pathLst>
                      <a:path w="22" h="12" extrusionOk="0">
                        <a:moveTo>
                          <a:pt x="18" y="5"/>
                        </a:moveTo>
                        <a:cubicBezTo>
                          <a:pt x="18" y="4"/>
                          <a:pt x="17" y="4"/>
                          <a:pt x="17" y="4"/>
                        </a:cubicBezTo>
                        <a:cubicBezTo>
                          <a:pt x="11" y="4"/>
                          <a:pt x="11" y="4"/>
                          <a:pt x="11" y="4"/>
                        </a:cubicBezTo>
                        <a:cubicBezTo>
                          <a:pt x="10" y="1"/>
                          <a:pt x="7" y="0"/>
                          <a:pt x="4" y="1"/>
                        </a:cubicBezTo>
                        <a:cubicBezTo>
                          <a:pt x="1" y="2"/>
                          <a:pt x="0" y="5"/>
                          <a:pt x="1" y="8"/>
                        </a:cubicBezTo>
                        <a:cubicBezTo>
                          <a:pt x="2" y="10"/>
                          <a:pt x="5" y="12"/>
                          <a:pt x="8" y="11"/>
                        </a:cubicBezTo>
                        <a:cubicBezTo>
                          <a:pt x="9" y="10"/>
                          <a:pt x="11" y="9"/>
                          <a:pt x="11" y="8"/>
                        </a:cubicBezTo>
                        <a:cubicBezTo>
                          <a:pt x="16" y="8"/>
                          <a:pt x="16" y="8"/>
                          <a:pt x="16" y="8"/>
                        </a:cubicBezTo>
                        <a:cubicBezTo>
                          <a:pt x="19" y="11"/>
                          <a:pt x="19" y="11"/>
                          <a:pt x="19" y="11"/>
                        </a:cubicBezTo>
                        <a:cubicBezTo>
                          <a:pt x="22" y="8"/>
                          <a:pt x="22" y="8"/>
                          <a:pt x="22" y="8"/>
                        </a:cubicBezTo>
                        <a:lnTo>
                          <a:pt x="18" y="5"/>
                        </a:ln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32" name="Google Shape;232;p16"/>
                  <p:cNvSpPr/>
                  <p:nvPr/>
                </p:nvSpPr>
                <p:spPr>
                  <a:xfrm>
                    <a:off x="8908997" y="4560072"/>
                    <a:ext cx="38100" cy="26988"/>
                  </a:xfrm>
                  <a:custGeom>
                    <a:avLst/>
                    <a:gdLst/>
                    <a:ahLst/>
                    <a:cxnLst/>
                    <a:rect l="l" t="t" r="r" b="b"/>
                    <a:pathLst>
                      <a:path w="14" h="10" extrusionOk="0">
                        <a:moveTo>
                          <a:pt x="10" y="3"/>
                        </a:moveTo>
                        <a:cubicBezTo>
                          <a:pt x="9" y="1"/>
                          <a:pt x="7" y="0"/>
                          <a:pt x="5" y="0"/>
                        </a:cubicBezTo>
                        <a:cubicBezTo>
                          <a:pt x="2" y="0"/>
                          <a:pt x="0" y="2"/>
                          <a:pt x="0" y="5"/>
                        </a:cubicBezTo>
                        <a:cubicBezTo>
                          <a:pt x="0" y="8"/>
                          <a:pt x="2" y="10"/>
                          <a:pt x="5" y="10"/>
                        </a:cubicBezTo>
                        <a:cubicBezTo>
                          <a:pt x="7" y="10"/>
                          <a:pt x="9" y="9"/>
                          <a:pt x="10" y="7"/>
                        </a:cubicBezTo>
                        <a:cubicBezTo>
                          <a:pt x="14" y="7"/>
                          <a:pt x="14" y="7"/>
                          <a:pt x="14" y="7"/>
                        </a:cubicBezTo>
                        <a:cubicBezTo>
                          <a:pt x="14" y="3"/>
                          <a:pt x="14" y="3"/>
                          <a:pt x="14" y="3"/>
                        </a:cubicBezTo>
                        <a:cubicBezTo>
                          <a:pt x="10" y="3"/>
                          <a:pt x="10" y="3"/>
                          <a:pt x="10" y="3"/>
                        </a:cubicBezTo>
                        <a:close/>
                        <a:moveTo>
                          <a:pt x="5" y="7"/>
                        </a:moveTo>
                        <a:cubicBezTo>
                          <a:pt x="4" y="7"/>
                          <a:pt x="3" y="6"/>
                          <a:pt x="3" y="5"/>
                        </a:cubicBezTo>
                        <a:cubicBezTo>
                          <a:pt x="3" y="4"/>
                          <a:pt x="4" y="3"/>
                          <a:pt x="5" y="3"/>
                        </a:cubicBezTo>
                        <a:cubicBezTo>
                          <a:pt x="6" y="3"/>
                          <a:pt x="7" y="4"/>
                          <a:pt x="7" y="5"/>
                        </a:cubicBezTo>
                        <a:cubicBezTo>
                          <a:pt x="7" y="6"/>
                          <a:pt x="6" y="7"/>
                          <a:pt x="5" y="7"/>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33" name="Google Shape;233;p16"/>
                  <p:cNvSpPr/>
                  <p:nvPr/>
                </p:nvSpPr>
                <p:spPr>
                  <a:xfrm>
                    <a:off x="8908994" y="4610872"/>
                    <a:ext cx="38100" cy="60325"/>
                  </a:xfrm>
                  <a:custGeom>
                    <a:avLst/>
                    <a:gdLst/>
                    <a:ahLst/>
                    <a:cxnLst/>
                    <a:rect l="l" t="t" r="r" b="b"/>
                    <a:pathLst>
                      <a:path w="14" h="22" extrusionOk="0">
                        <a:moveTo>
                          <a:pt x="11" y="0"/>
                        </a:moveTo>
                        <a:cubicBezTo>
                          <a:pt x="11" y="8"/>
                          <a:pt x="11" y="8"/>
                          <a:pt x="11" y="8"/>
                        </a:cubicBezTo>
                        <a:cubicBezTo>
                          <a:pt x="7" y="11"/>
                          <a:pt x="7" y="11"/>
                          <a:pt x="7" y="11"/>
                        </a:cubicBezTo>
                        <a:cubicBezTo>
                          <a:pt x="7" y="11"/>
                          <a:pt x="6" y="11"/>
                          <a:pt x="5" y="11"/>
                        </a:cubicBezTo>
                        <a:cubicBezTo>
                          <a:pt x="2" y="11"/>
                          <a:pt x="0" y="13"/>
                          <a:pt x="0" y="16"/>
                        </a:cubicBezTo>
                        <a:cubicBezTo>
                          <a:pt x="0" y="19"/>
                          <a:pt x="2" y="22"/>
                          <a:pt x="5" y="22"/>
                        </a:cubicBezTo>
                        <a:cubicBezTo>
                          <a:pt x="8" y="22"/>
                          <a:pt x="11" y="19"/>
                          <a:pt x="11" y="16"/>
                        </a:cubicBezTo>
                        <a:cubicBezTo>
                          <a:pt x="11" y="15"/>
                          <a:pt x="10" y="15"/>
                          <a:pt x="10" y="14"/>
                        </a:cubicBezTo>
                        <a:cubicBezTo>
                          <a:pt x="14" y="10"/>
                          <a:pt x="14" y="10"/>
                          <a:pt x="14" y="10"/>
                        </a:cubicBezTo>
                        <a:cubicBezTo>
                          <a:pt x="14" y="10"/>
                          <a:pt x="14" y="9"/>
                          <a:pt x="14" y="9"/>
                        </a:cubicBezTo>
                        <a:cubicBezTo>
                          <a:pt x="14" y="0"/>
                          <a:pt x="14" y="0"/>
                          <a:pt x="14" y="0"/>
                        </a:cubicBezTo>
                        <a:lnTo>
                          <a:pt x="11" y="0"/>
                        </a:lnTo>
                        <a:close/>
                        <a:moveTo>
                          <a:pt x="5" y="18"/>
                        </a:moveTo>
                        <a:cubicBezTo>
                          <a:pt x="4" y="18"/>
                          <a:pt x="3" y="17"/>
                          <a:pt x="3" y="16"/>
                        </a:cubicBezTo>
                        <a:cubicBezTo>
                          <a:pt x="3" y="15"/>
                          <a:pt x="4" y="14"/>
                          <a:pt x="5" y="14"/>
                        </a:cubicBezTo>
                        <a:cubicBezTo>
                          <a:pt x="6" y="14"/>
                          <a:pt x="7" y="15"/>
                          <a:pt x="7" y="16"/>
                        </a:cubicBezTo>
                        <a:cubicBezTo>
                          <a:pt x="7" y="17"/>
                          <a:pt x="6" y="18"/>
                          <a:pt x="5" y="18"/>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34" name="Google Shape;234;p16"/>
                  <p:cNvSpPr/>
                  <p:nvPr/>
                </p:nvSpPr>
                <p:spPr>
                  <a:xfrm>
                    <a:off x="9131303" y="4504500"/>
                    <a:ext cx="42863" cy="49213"/>
                  </a:xfrm>
                  <a:custGeom>
                    <a:avLst/>
                    <a:gdLst/>
                    <a:ahLst/>
                    <a:cxnLst/>
                    <a:rect l="l" t="t" r="r" b="b"/>
                    <a:pathLst>
                      <a:path w="15" h="18" extrusionOk="0">
                        <a:moveTo>
                          <a:pt x="14" y="3"/>
                        </a:moveTo>
                        <a:cubicBezTo>
                          <a:pt x="13" y="1"/>
                          <a:pt x="11" y="0"/>
                          <a:pt x="9" y="0"/>
                        </a:cubicBezTo>
                        <a:cubicBezTo>
                          <a:pt x="6" y="0"/>
                          <a:pt x="3" y="2"/>
                          <a:pt x="3" y="5"/>
                        </a:cubicBezTo>
                        <a:cubicBezTo>
                          <a:pt x="3" y="7"/>
                          <a:pt x="5" y="9"/>
                          <a:pt x="7" y="10"/>
                        </a:cubicBezTo>
                        <a:cubicBezTo>
                          <a:pt x="7" y="14"/>
                          <a:pt x="7" y="14"/>
                          <a:pt x="7" y="14"/>
                        </a:cubicBezTo>
                        <a:cubicBezTo>
                          <a:pt x="0" y="14"/>
                          <a:pt x="0" y="14"/>
                          <a:pt x="0" y="14"/>
                        </a:cubicBezTo>
                        <a:cubicBezTo>
                          <a:pt x="0" y="18"/>
                          <a:pt x="0" y="18"/>
                          <a:pt x="0" y="18"/>
                        </a:cubicBezTo>
                        <a:cubicBezTo>
                          <a:pt x="9" y="18"/>
                          <a:pt x="9" y="18"/>
                          <a:pt x="9" y="18"/>
                        </a:cubicBezTo>
                        <a:cubicBezTo>
                          <a:pt x="10" y="18"/>
                          <a:pt x="11" y="17"/>
                          <a:pt x="11" y="16"/>
                        </a:cubicBezTo>
                        <a:cubicBezTo>
                          <a:pt x="11" y="10"/>
                          <a:pt x="11" y="10"/>
                          <a:pt x="11" y="10"/>
                        </a:cubicBezTo>
                        <a:cubicBezTo>
                          <a:pt x="14" y="9"/>
                          <a:pt x="15" y="6"/>
                          <a:pt x="14" y="3"/>
                        </a:cubicBezTo>
                        <a:close/>
                        <a:moveTo>
                          <a:pt x="9" y="7"/>
                        </a:moveTo>
                        <a:cubicBezTo>
                          <a:pt x="8" y="7"/>
                          <a:pt x="7" y="6"/>
                          <a:pt x="7" y="5"/>
                        </a:cubicBezTo>
                        <a:cubicBezTo>
                          <a:pt x="7" y="4"/>
                          <a:pt x="8" y="3"/>
                          <a:pt x="9" y="3"/>
                        </a:cubicBezTo>
                        <a:cubicBezTo>
                          <a:pt x="10" y="3"/>
                          <a:pt x="11" y="4"/>
                          <a:pt x="11" y="5"/>
                        </a:cubicBezTo>
                        <a:cubicBezTo>
                          <a:pt x="11" y="6"/>
                          <a:pt x="10" y="7"/>
                          <a:pt x="9" y="7"/>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35" name="Google Shape;235;p16"/>
                  <p:cNvSpPr/>
                  <p:nvPr/>
                </p:nvSpPr>
                <p:spPr>
                  <a:xfrm>
                    <a:off x="9109022" y="4637859"/>
                    <a:ext cx="65088" cy="33338"/>
                  </a:xfrm>
                  <a:custGeom>
                    <a:avLst/>
                    <a:gdLst/>
                    <a:ahLst/>
                    <a:cxnLst/>
                    <a:rect l="l" t="t" r="r" b="b"/>
                    <a:pathLst>
                      <a:path w="23" h="12" extrusionOk="0">
                        <a:moveTo>
                          <a:pt x="22" y="4"/>
                        </a:moveTo>
                        <a:cubicBezTo>
                          <a:pt x="21" y="2"/>
                          <a:pt x="19" y="1"/>
                          <a:pt x="17" y="1"/>
                        </a:cubicBezTo>
                        <a:cubicBezTo>
                          <a:pt x="15" y="1"/>
                          <a:pt x="13" y="2"/>
                          <a:pt x="12" y="4"/>
                        </a:cubicBezTo>
                        <a:cubicBezTo>
                          <a:pt x="7" y="4"/>
                          <a:pt x="7" y="4"/>
                          <a:pt x="7" y="4"/>
                        </a:cubicBezTo>
                        <a:cubicBezTo>
                          <a:pt x="3" y="0"/>
                          <a:pt x="3" y="0"/>
                          <a:pt x="3" y="0"/>
                        </a:cubicBezTo>
                        <a:cubicBezTo>
                          <a:pt x="0" y="3"/>
                          <a:pt x="0" y="3"/>
                          <a:pt x="0" y="3"/>
                        </a:cubicBezTo>
                        <a:cubicBezTo>
                          <a:pt x="5" y="7"/>
                          <a:pt x="5" y="7"/>
                          <a:pt x="5" y="7"/>
                        </a:cubicBezTo>
                        <a:cubicBezTo>
                          <a:pt x="5" y="8"/>
                          <a:pt x="5" y="8"/>
                          <a:pt x="6" y="8"/>
                        </a:cubicBezTo>
                        <a:cubicBezTo>
                          <a:pt x="12" y="8"/>
                          <a:pt x="12" y="8"/>
                          <a:pt x="12" y="8"/>
                        </a:cubicBezTo>
                        <a:cubicBezTo>
                          <a:pt x="13" y="11"/>
                          <a:pt x="16" y="12"/>
                          <a:pt x="19" y="11"/>
                        </a:cubicBezTo>
                        <a:cubicBezTo>
                          <a:pt x="22" y="10"/>
                          <a:pt x="23" y="7"/>
                          <a:pt x="22" y="4"/>
                        </a:cubicBezTo>
                        <a:close/>
                        <a:moveTo>
                          <a:pt x="17" y="8"/>
                        </a:moveTo>
                        <a:cubicBezTo>
                          <a:pt x="16" y="8"/>
                          <a:pt x="15" y="7"/>
                          <a:pt x="15" y="6"/>
                        </a:cubicBezTo>
                        <a:cubicBezTo>
                          <a:pt x="15" y="5"/>
                          <a:pt x="16" y="4"/>
                          <a:pt x="17" y="4"/>
                        </a:cubicBezTo>
                        <a:cubicBezTo>
                          <a:pt x="18" y="4"/>
                          <a:pt x="19" y="5"/>
                          <a:pt x="19" y="6"/>
                        </a:cubicBezTo>
                        <a:cubicBezTo>
                          <a:pt x="19" y="7"/>
                          <a:pt x="18" y="8"/>
                          <a:pt x="17" y="8"/>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36" name="Google Shape;236;p16"/>
                  <p:cNvSpPr/>
                  <p:nvPr/>
                </p:nvSpPr>
                <p:spPr>
                  <a:xfrm>
                    <a:off x="9140825" y="4574381"/>
                    <a:ext cx="33338" cy="55563"/>
                  </a:xfrm>
                  <a:custGeom>
                    <a:avLst/>
                    <a:gdLst/>
                    <a:ahLst/>
                    <a:cxnLst/>
                    <a:rect l="l" t="t" r="r" b="b"/>
                    <a:pathLst>
                      <a:path w="12" h="20" extrusionOk="0">
                        <a:moveTo>
                          <a:pt x="11" y="4"/>
                        </a:moveTo>
                        <a:cubicBezTo>
                          <a:pt x="10" y="1"/>
                          <a:pt x="8" y="0"/>
                          <a:pt x="6" y="0"/>
                        </a:cubicBezTo>
                        <a:cubicBezTo>
                          <a:pt x="3" y="0"/>
                          <a:pt x="0" y="2"/>
                          <a:pt x="0" y="5"/>
                        </a:cubicBezTo>
                        <a:cubicBezTo>
                          <a:pt x="0" y="8"/>
                          <a:pt x="2" y="10"/>
                          <a:pt x="4" y="11"/>
                        </a:cubicBezTo>
                        <a:cubicBezTo>
                          <a:pt x="4" y="14"/>
                          <a:pt x="4" y="14"/>
                          <a:pt x="4" y="14"/>
                        </a:cubicBezTo>
                        <a:cubicBezTo>
                          <a:pt x="0" y="18"/>
                          <a:pt x="0" y="18"/>
                          <a:pt x="0" y="18"/>
                        </a:cubicBezTo>
                        <a:cubicBezTo>
                          <a:pt x="3" y="20"/>
                          <a:pt x="3" y="20"/>
                          <a:pt x="3" y="20"/>
                        </a:cubicBezTo>
                        <a:cubicBezTo>
                          <a:pt x="7" y="16"/>
                          <a:pt x="7" y="16"/>
                          <a:pt x="7" y="16"/>
                        </a:cubicBezTo>
                        <a:cubicBezTo>
                          <a:pt x="8" y="16"/>
                          <a:pt x="8" y="15"/>
                          <a:pt x="8" y="15"/>
                        </a:cubicBezTo>
                        <a:cubicBezTo>
                          <a:pt x="8" y="11"/>
                          <a:pt x="8" y="11"/>
                          <a:pt x="8" y="11"/>
                        </a:cubicBezTo>
                        <a:cubicBezTo>
                          <a:pt x="11" y="10"/>
                          <a:pt x="12" y="6"/>
                          <a:pt x="11" y="4"/>
                        </a:cubicBezTo>
                        <a:close/>
                        <a:moveTo>
                          <a:pt x="6" y="7"/>
                        </a:moveTo>
                        <a:cubicBezTo>
                          <a:pt x="5" y="7"/>
                          <a:pt x="4" y="6"/>
                          <a:pt x="4" y="5"/>
                        </a:cubicBezTo>
                        <a:cubicBezTo>
                          <a:pt x="4" y="4"/>
                          <a:pt x="5" y="4"/>
                          <a:pt x="6" y="4"/>
                        </a:cubicBezTo>
                        <a:cubicBezTo>
                          <a:pt x="7" y="4"/>
                          <a:pt x="8" y="4"/>
                          <a:pt x="8" y="5"/>
                        </a:cubicBezTo>
                        <a:cubicBezTo>
                          <a:pt x="8" y="6"/>
                          <a:pt x="7" y="7"/>
                          <a:pt x="6" y="7"/>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grpSp>
            <p:grpSp>
              <p:nvGrpSpPr>
                <p:cNvPr id="237" name="Google Shape;237;p16"/>
                <p:cNvGrpSpPr/>
                <p:nvPr/>
              </p:nvGrpSpPr>
              <p:grpSpPr>
                <a:xfrm>
                  <a:off x="7256669" y="2833228"/>
                  <a:ext cx="277375" cy="278691"/>
                  <a:chOff x="7988260" y="2316950"/>
                  <a:chExt cx="317580" cy="319087"/>
                </a:xfrm>
              </p:grpSpPr>
              <p:sp>
                <p:nvSpPr>
                  <p:cNvPr id="238" name="Google Shape;238;p16"/>
                  <p:cNvSpPr/>
                  <p:nvPr/>
                </p:nvSpPr>
                <p:spPr>
                  <a:xfrm>
                    <a:off x="7988260" y="2320125"/>
                    <a:ext cx="315911" cy="315912"/>
                  </a:xfrm>
                  <a:custGeom>
                    <a:avLst/>
                    <a:gdLst/>
                    <a:ahLst/>
                    <a:cxnLst/>
                    <a:rect l="l" t="t" r="r" b="b"/>
                    <a:pathLst>
                      <a:path w="113" h="113" extrusionOk="0">
                        <a:moveTo>
                          <a:pt x="112" y="36"/>
                        </a:moveTo>
                        <a:cubicBezTo>
                          <a:pt x="98" y="32"/>
                          <a:pt x="98" y="32"/>
                          <a:pt x="98" y="32"/>
                        </a:cubicBezTo>
                        <a:cubicBezTo>
                          <a:pt x="98" y="8"/>
                          <a:pt x="98" y="8"/>
                          <a:pt x="98" y="8"/>
                        </a:cubicBezTo>
                        <a:cubicBezTo>
                          <a:pt x="98" y="3"/>
                          <a:pt x="95" y="0"/>
                          <a:pt x="91" y="0"/>
                        </a:cubicBezTo>
                        <a:cubicBezTo>
                          <a:pt x="86" y="0"/>
                          <a:pt x="83" y="3"/>
                          <a:pt x="83" y="8"/>
                        </a:cubicBezTo>
                        <a:cubicBezTo>
                          <a:pt x="83" y="8"/>
                          <a:pt x="83" y="8"/>
                          <a:pt x="83" y="8"/>
                        </a:cubicBezTo>
                        <a:cubicBezTo>
                          <a:pt x="39" y="26"/>
                          <a:pt x="39" y="26"/>
                          <a:pt x="39" y="26"/>
                        </a:cubicBezTo>
                        <a:cubicBezTo>
                          <a:pt x="10" y="26"/>
                          <a:pt x="10" y="26"/>
                          <a:pt x="10" y="26"/>
                        </a:cubicBezTo>
                        <a:cubicBezTo>
                          <a:pt x="9" y="26"/>
                          <a:pt x="8" y="27"/>
                          <a:pt x="8" y="28"/>
                        </a:cubicBezTo>
                        <a:cubicBezTo>
                          <a:pt x="8" y="32"/>
                          <a:pt x="8" y="32"/>
                          <a:pt x="8" y="32"/>
                        </a:cubicBezTo>
                        <a:cubicBezTo>
                          <a:pt x="2" y="32"/>
                          <a:pt x="2" y="32"/>
                          <a:pt x="2" y="32"/>
                        </a:cubicBezTo>
                        <a:cubicBezTo>
                          <a:pt x="1" y="32"/>
                          <a:pt x="0" y="33"/>
                          <a:pt x="0" y="34"/>
                        </a:cubicBezTo>
                        <a:cubicBezTo>
                          <a:pt x="0" y="53"/>
                          <a:pt x="0" y="53"/>
                          <a:pt x="0" y="53"/>
                        </a:cubicBezTo>
                        <a:cubicBezTo>
                          <a:pt x="0" y="54"/>
                          <a:pt x="1" y="54"/>
                          <a:pt x="2" y="54"/>
                        </a:cubicBezTo>
                        <a:cubicBezTo>
                          <a:pt x="8" y="54"/>
                          <a:pt x="8" y="54"/>
                          <a:pt x="8" y="54"/>
                        </a:cubicBezTo>
                        <a:cubicBezTo>
                          <a:pt x="8" y="58"/>
                          <a:pt x="8" y="58"/>
                          <a:pt x="8" y="58"/>
                        </a:cubicBezTo>
                        <a:cubicBezTo>
                          <a:pt x="8" y="59"/>
                          <a:pt x="9" y="60"/>
                          <a:pt x="10" y="60"/>
                        </a:cubicBezTo>
                        <a:cubicBezTo>
                          <a:pt x="16" y="60"/>
                          <a:pt x="16" y="60"/>
                          <a:pt x="16" y="60"/>
                        </a:cubicBezTo>
                        <a:cubicBezTo>
                          <a:pt x="16" y="64"/>
                          <a:pt x="16" y="64"/>
                          <a:pt x="16" y="64"/>
                        </a:cubicBezTo>
                        <a:cubicBezTo>
                          <a:pt x="5" y="71"/>
                          <a:pt x="5" y="71"/>
                          <a:pt x="5" y="71"/>
                        </a:cubicBezTo>
                        <a:cubicBezTo>
                          <a:pt x="0" y="71"/>
                          <a:pt x="0" y="71"/>
                          <a:pt x="0" y="71"/>
                        </a:cubicBezTo>
                        <a:cubicBezTo>
                          <a:pt x="0" y="75"/>
                          <a:pt x="0" y="75"/>
                          <a:pt x="0" y="75"/>
                        </a:cubicBezTo>
                        <a:cubicBezTo>
                          <a:pt x="6" y="75"/>
                          <a:pt x="6" y="75"/>
                          <a:pt x="6" y="75"/>
                        </a:cubicBezTo>
                        <a:cubicBezTo>
                          <a:pt x="6" y="75"/>
                          <a:pt x="7" y="75"/>
                          <a:pt x="7" y="75"/>
                        </a:cubicBezTo>
                        <a:cubicBezTo>
                          <a:pt x="18" y="68"/>
                          <a:pt x="18" y="68"/>
                          <a:pt x="18" y="68"/>
                        </a:cubicBezTo>
                        <a:cubicBezTo>
                          <a:pt x="38" y="68"/>
                          <a:pt x="38" y="68"/>
                          <a:pt x="38" y="68"/>
                        </a:cubicBezTo>
                        <a:cubicBezTo>
                          <a:pt x="37" y="70"/>
                          <a:pt x="35" y="71"/>
                          <a:pt x="32" y="71"/>
                        </a:cubicBezTo>
                        <a:cubicBezTo>
                          <a:pt x="25" y="71"/>
                          <a:pt x="25" y="71"/>
                          <a:pt x="25" y="71"/>
                        </a:cubicBezTo>
                        <a:cubicBezTo>
                          <a:pt x="24" y="71"/>
                          <a:pt x="23" y="72"/>
                          <a:pt x="23" y="73"/>
                        </a:cubicBezTo>
                        <a:cubicBezTo>
                          <a:pt x="23" y="74"/>
                          <a:pt x="24" y="75"/>
                          <a:pt x="25" y="75"/>
                        </a:cubicBezTo>
                        <a:cubicBezTo>
                          <a:pt x="44" y="75"/>
                          <a:pt x="44" y="75"/>
                          <a:pt x="44" y="75"/>
                        </a:cubicBezTo>
                        <a:cubicBezTo>
                          <a:pt x="45" y="75"/>
                          <a:pt x="45" y="76"/>
                          <a:pt x="45" y="77"/>
                        </a:cubicBezTo>
                        <a:cubicBezTo>
                          <a:pt x="45" y="77"/>
                          <a:pt x="45" y="77"/>
                          <a:pt x="45" y="77"/>
                        </a:cubicBezTo>
                        <a:cubicBezTo>
                          <a:pt x="45" y="78"/>
                          <a:pt x="44" y="79"/>
                          <a:pt x="43" y="79"/>
                        </a:cubicBezTo>
                        <a:cubicBezTo>
                          <a:pt x="38" y="79"/>
                          <a:pt x="38" y="79"/>
                          <a:pt x="38" y="79"/>
                        </a:cubicBezTo>
                        <a:cubicBezTo>
                          <a:pt x="37" y="79"/>
                          <a:pt x="36" y="80"/>
                          <a:pt x="36" y="81"/>
                        </a:cubicBezTo>
                        <a:cubicBezTo>
                          <a:pt x="36" y="82"/>
                          <a:pt x="37" y="83"/>
                          <a:pt x="38" y="83"/>
                        </a:cubicBezTo>
                        <a:cubicBezTo>
                          <a:pt x="39" y="83"/>
                          <a:pt x="40" y="83"/>
                          <a:pt x="40" y="85"/>
                        </a:cubicBezTo>
                        <a:cubicBezTo>
                          <a:pt x="40" y="86"/>
                          <a:pt x="39" y="86"/>
                          <a:pt x="38" y="86"/>
                        </a:cubicBezTo>
                        <a:cubicBezTo>
                          <a:pt x="37" y="86"/>
                          <a:pt x="36" y="87"/>
                          <a:pt x="36" y="88"/>
                        </a:cubicBezTo>
                        <a:cubicBezTo>
                          <a:pt x="36" y="89"/>
                          <a:pt x="37" y="90"/>
                          <a:pt x="38" y="90"/>
                        </a:cubicBezTo>
                        <a:cubicBezTo>
                          <a:pt x="39" y="90"/>
                          <a:pt x="40" y="91"/>
                          <a:pt x="40" y="92"/>
                        </a:cubicBezTo>
                        <a:cubicBezTo>
                          <a:pt x="40" y="93"/>
                          <a:pt x="39" y="94"/>
                          <a:pt x="38" y="94"/>
                        </a:cubicBezTo>
                        <a:cubicBezTo>
                          <a:pt x="37" y="94"/>
                          <a:pt x="36" y="95"/>
                          <a:pt x="36" y="96"/>
                        </a:cubicBezTo>
                        <a:cubicBezTo>
                          <a:pt x="36" y="97"/>
                          <a:pt x="37" y="98"/>
                          <a:pt x="38" y="98"/>
                        </a:cubicBezTo>
                        <a:cubicBezTo>
                          <a:pt x="39" y="98"/>
                          <a:pt x="40" y="98"/>
                          <a:pt x="40" y="100"/>
                        </a:cubicBezTo>
                        <a:cubicBezTo>
                          <a:pt x="40" y="100"/>
                          <a:pt x="40" y="100"/>
                          <a:pt x="40" y="100"/>
                        </a:cubicBezTo>
                        <a:cubicBezTo>
                          <a:pt x="40" y="101"/>
                          <a:pt x="39" y="101"/>
                          <a:pt x="38" y="101"/>
                        </a:cubicBezTo>
                        <a:cubicBezTo>
                          <a:pt x="0" y="101"/>
                          <a:pt x="0" y="101"/>
                          <a:pt x="0" y="101"/>
                        </a:cubicBezTo>
                        <a:cubicBezTo>
                          <a:pt x="0" y="105"/>
                          <a:pt x="0" y="105"/>
                          <a:pt x="0" y="105"/>
                        </a:cubicBezTo>
                        <a:cubicBezTo>
                          <a:pt x="22" y="105"/>
                          <a:pt x="22" y="105"/>
                          <a:pt x="22" y="105"/>
                        </a:cubicBezTo>
                        <a:cubicBezTo>
                          <a:pt x="23" y="111"/>
                          <a:pt x="23" y="111"/>
                          <a:pt x="23" y="111"/>
                        </a:cubicBezTo>
                        <a:cubicBezTo>
                          <a:pt x="23" y="112"/>
                          <a:pt x="24" y="113"/>
                          <a:pt x="25" y="113"/>
                        </a:cubicBezTo>
                        <a:cubicBezTo>
                          <a:pt x="40" y="113"/>
                          <a:pt x="40" y="113"/>
                          <a:pt x="40" y="113"/>
                        </a:cubicBezTo>
                        <a:cubicBezTo>
                          <a:pt x="41" y="113"/>
                          <a:pt x="42" y="112"/>
                          <a:pt x="42" y="111"/>
                        </a:cubicBezTo>
                        <a:cubicBezTo>
                          <a:pt x="42" y="111"/>
                          <a:pt x="42" y="111"/>
                          <a:pt x="42" y="111"/>
                        </a:cubicBezTo>
                        <a:cubicBezTo>
                          <a:pt x="41" y="104"/>
                          <a:pt x="41" y="104"/>
                          <a:pt x="41" y="104"/>
                        </a:cubicBezTo>
                        <a:cubicBezTo>
                          <a:pt x="42" y="104"/>
                          <a:pt x="43" y="102"/>
                          <a:pt x="44" y="100"/>
                        </a:cubicBezTo>
                        <a:cubicBezTo>
                          <a:pt x="44" y="99"/>
                          <a:pt x="43" y="97"/>
                          <a:pt x="42" y="96"/>
                        </a:cubicBezTo>
                        <a:cubicBezTo>
                          <a:pt x="42" y="96"/>
                          <a:pt x="42" y="96"/>
                          <a:pt x="42" y="96"/>
                        </a:cubicBezTo>
                        <a:cubicBezTo>
                          <a:pt x="44" y="94"/>
                          <a:pt x="44" y="90"/>
                          <a:pt x="42" y="88"/>
                        </a:cubicBezTo>
                        <a:cubicBezTo>
                          <a:pt x="44" y="87"/>
                          <a:pt x="44" y="85"/>
                          <a:pt x="43" y="83"/>
                        </a:cubicBezTo>
                        <a:cubicBezTo>
                          <a:pt x="43" y="83"/>
                          <a:pt x="43" y="83"/>
                          <a:pt x="43" y="83"/>
                        </a:cubicBezTo>
                        <a:cubicBezTo>
                          <a:pt x="46" y="83"/>
                          <a:pt x="49" y="81"/>
                          <a:pt x="49" y="78"/>
                        </a:cubicBezTo>
                        <a:cubicBezTo>
                          <a:pt x="50" y="75"/>
                          <a:pt x="48" y="72"/>
                          <a:pt x="45" y="71"/>
                        </a:cubicBezTo>
                        <a:cubicBezTo>
                          <a:pt x="44" y="71"/>
                          <a:pt x="44" y="71"/>
                          <a:pt x="44" y="71"/>
                        </a:cubicBezTo>
                        <a:cubicBezTo>
                          <a:pt x="40" y="71"/>
                          <a:pt x="40" y="71"/>
                          <a:pt x="40" y="71"/>
                        </a:cubicBezTo>
                        <a:cubicBezTo>
                          <a:pt x="41" y="70"/>
                          <a:pt x="42" y="68"/>
                          <a:pt x="42" y="66"/>
                        </a:cubicBezTo>
                        <a:cubicBezTo>
                          <a:pt x="42" y="65"/>
                          <a:pt x="41" y="64"/>
                          <a:pt x="40" y="64"/>
                        </a:cubicBezTo>
                        <a:cubicBezTo>
                          <a:pt x="35" y="64"/>
                          <a:pt x="35" y="64"/>
                          <a:pt x="35" y="64"/>
                        </a:cubicBezTo>
                        <a:cubicBezTo>
                          <a:pt x="35" y="60"/>
                          <a:pt x="35" y="60"/>
                          <a:pt x="35" y="60"/>
                        </a:cubicBezTo>
                        <a:cubicBezTo>
                          <a:pt x="39" y="60"/>
                          <a:pt x="39" y="60"/>
                          <a:pt x="39" y="60"/>
                        </a:cubicBezTo>
                        <a:cubicBezTo>
                          <a:pt x="83" y="78"/>
                          <a:pt x="83" y="78"/>
                          <a:pt x="83" y="78"/>
                        </a:cubicBezTo>
                        <a:cubicBezTo>
                          <a:pt x="83" y="79"/>
                          <a:pt x="83" y="79"/>
                          <a:pt x="83" y="79"/>
                        </a:cubicBezTo>
                        <a:cubicBezTo>
                          <a:pt x="83" y="83"/>
                          <a:pt x="86" y="86"/>
                          <a:pt x="91" y="86"/>
                        </a:cubicBezTo>
                        <a:cubicBezTo>
                          <a:pt x="95" y="86"/>
                          <a:pt x="98" y="83"/>
                          <a:pt x="98" y="79"/>
                        </a:cubicBezTo>
                        <a:cubicBezTo>
                          <a:pt x="98" y="54"/>
                          <a:pt x="98" y="54"/>
                          <a:pt x="98" y="54"/>
                        </a:cubicBezTo>
                        <a:cubicBezTo>
                          <a:pt x="112" y="51"/>
                          <a:pt x="112" y="51"/>
                          <a:pt x="112" y="51"/>
                        </a:cubicBezTo>
                        <a:cubicBezTo>
                          <a:pt x="113" y="50"/>
                          <a:pt x="113" y="50"/>
                          <a:pt x="113" y="49"/>
                        </a:cubicBezTo>
                        <a:cubicBezTo>
                          <a:pt x="113" y="38"/>
                          <a:pt x="113" y="38"/>
                          <a:pt x="113" y="38"/>
                        </a:cubicBezTo>
                        <a:cubicBezTo>
                          <a:pt x="113" y="37"/>
                          <a:pt x="113" y="36"/>
                          <a:pt x="112" y="36"/>
                        </a:cubicBezTo>
                        <a:close/>
                        <a:moveTo>
                          <a:pt x="8" y="51"/>
                        </a:moveTo>
                        <a:cubicBezTo>
                          <a:pt x="4" y="51"/>
                          <a:pt x="4" y="51"/>
                          <a:pt x="4" y="51"/>
                        </a:cubicBezTo>
                        <a:cubicBezTo>
                          <a:pt x="4" y="36"/>
                          <a:pt x="4" y="36"/>
                          <a:pt x="4" y="36"/>
                        </a:cubicBezTo>
                        <a:cubicBezTo>
                          <a:pt x="8" y="36"/>
                          <a:pt x="8" y="36"/>
                          <a:pt x="8" y="36"/>
                        </a:cubicBezTo>
                        <a:lnTo>
                          <a:pt x="8" y="51"/>
                        </a:lnTo>
                        <a:close/>
                        <a:moveTo>
                          <a:pt x="26" y="109"/>
                        </a:moveTo>
                        <a:cubicBezTo>
                          <a:pt x="26" y="105"/>
                          <a:pt x="26" y="105"/>
                          <a:pt x="26" y="105"/>
                        </a:cubicBezTo>
                        <a:cubicBezTo>
                          <a:pt x="37" y="105"/>
                          <a:pt x="37" y="105"/>
                          <a:pt x="37" y="105"/>
                        </a:cubicBezTo>
                        <a:cubicBezTo>
                          <a:pt x="38" y="109"/>
                          <a:pt x="38" y="109"/>
                          <a:pt x="38" y="109"/>
                        </a:cubicBezTo>
                        <a:lnTo>
                          <a:pt x="26" y="109"/>
                        </a:lnTo>
                        <a:close/>
                        <a:moveTo>
                          <a:pt x="20" y="64"/>
                        </a:moveTo>
                        <a:cubicBezTo>
                          <a:pt x="19" y="60"/>
                          <a:pt x="19" y="60"/>
                          <a:pt x="19" y="60"/>
                        </a:cubicBezTo>
                        <a:cubicBezTo>
                          <a:pt x="31" y="60"/>
                          <a:pt x="31" y="60"/>
                          <a:pt x="31" y="60"/>
                        </a:cubicBezTo>
                        <a:cubicBezTo>
                          <a:pt x="31" y="64"/>
                          <a:pt x="31" y="64"/>
                          <a:pt x="31" y="64"/>
                        </a:cubicBezTo>
                        <a:lnTo>
                          <a:pt x="20" y="64"/>
                        </a:lnTo>
                        <a:close/>
                        <a:moveTo>
                          <a:pt x="38" y="56"/>
                        </a:moveTo>
                        <a:cubicBezTo>
                          <a:pt x="32" y="56"/>
                          <a:pt x="32" y="56"/>
                          <a:pt x="32" y="56"/>
                        </a:cubicBezTo>
                        <a:cubicBezTo>
                          <a:pt x="12" y="56"/>
                          <a:pt x="12" y="56"/>
                          <a:pt x="12" y="56"/>
                        </a:cubicBezTo>
                        <a:cubicBezTo>
                          <a:pt x="12" y="30"/>
                          <a:pt x="12" y="30"/>
                          <a:pt x="12" y="30"/>
                        </a:cubicBezTo>
                        <a:cubicBezTo>
                          <a:pt x="38" y="30"/>
                          <a:pt x="38" y="30"/>
                          <a:pt x="38" y="30"/>
                        </a:cubicBezTo>
                        <a:lnTo>
                          <a:pt x="38" y="56"/>
                        </a:lnTo>
                        <a:close/>
                        <a:moveTo>
                          <a:pt x="83" y="74"/>
                        </a:moveTo>
                        <a:cubicBezTo>
                          <a:pt x="42" y="57"/>
                          <a:pt x="42" y="57"/>
                          <a:pt x="42" y="57"/>
                        </a:cubicBezTo>
                        <a:cubicBezTo>
                          <a:pt x="42" y="29"/>
                          <a:pt x="42" y="29"/>
                          <a:pt x="42" y="29"/>
                        </a:cubicBezTo>
                        <a:cubicBezTo>
                          <a:pt x="83" y="12"/>
                          <a:pt x="83" y="12"/>
                          <a:pt x="83" y="12"/>
                        </a:cubicBezTo>
                        <a:lnTo>
                          <a:pt x="83" y="74"/>
                        </a:lnTo>
                        <a:close/>
                        <a:moveTo>
                          <a:pt x="94" y="79"/>
                        </a:moveTo>
                        <a:cubicBezTo>
                          <a:pt x="94" y="81"/>
                          <a:pt x="93" y="83"/>
                          <a:pt x="91" y="83"/>
                        </a:cubicBezTo>
                        <a:cubicBezTo>
                          <a:pt x="88" y="83"/>
                          <a:pt x="87" y="81"/>
                          <a:pt x="87" y="79"/>
                        </a:cubicBezTo>
                        <a:cubicBezTo>
                          <a:pt x="87" y="77"/>
                          <a:pt x="87" y="77"/>
                          <a:pt x="87" y="77"/>
                        </a:cubicBezTo>
                        <a:cubicBezTo>
                          <a:pt x="87" y="8"/>
                          <a:pt x="87" y="8"/>
                          <a:pt x="87" y="8"/>
                        </a:cubicBezTo>
                        <a:cubicBezTo>
                          <a:pt x="87" y="5"/>
                          <a:pt x="88" y="4"/>
                          <a:pt x="91" y="4"/>
                        </a:cubicBezTo>
                        <a:cubicBezTo>
                          <a:pt x="93" y="4"/>
                          <a:pt x="94" y="5"/>
                          <a:pt x="94" y="8"/>
                        </a:cubicBezTo>
                        <a:lnTo>
                          <a:pt x="94" y="79"/>
                        </a:lnTo>
                        <a:close/>
                        <a:moveTo>
                          <a:pt x="109" y="47"/>
                        </a:moveTo>
                        <a:cubicBezTo>
                          <a:pt x="98" y="50"/>
                          <a:pt x="98" y="50"/>
                          <a:pt x="98" y="50"/>
                        </a:cubicBezTo>
                        <a:cubicBezTo>
                          <a:pt x="98" y="36"/>
                          <a:pt x="98" y="36"/>
                          <a:pt x="98" y="36"/>
                        </a:cubicBezTo>
                        <a:cubicBezTo>
                          <a:pt x="109" y="39"/>
                          <a:pt x="109" y="39"/>
                          <a:pt x="109" y="39"/>
                        </a:cubicBezTo>
                        <a:lnTo>
                          <a:pt x="109" y="47"/>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39" name="Google Shape;239;p16"/>
                  <p:cNvSpPr/>
                  <p:nvPr/>
                </p:nvSpPr>
                <p:spPr>
                  <a:xfrm>
                    <a:off x="8031136" y="2415375"/>
                    <a:ext cx="11100" cy="14400"/>
                  </a:xfrm>
                  <a:prstGeom prst="rect">
                    <a:avLst/>
                  </a:pr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40" name="Google Shape;240;p16"/>
                  <p:cNvSpPr/>
                  <p:nvPr/>
                </p:nvSpPr>
                <p:spPr>
                  <a:xfrm>
                    <a:off x="8053356" y="2415375"/>
                    <a:ext cx="11100" cy="14400"/>
                  </a:xfrm>
                  <a:prstGeom prst="rect">
                    <a:avLst/>
                  </a:pr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41" name="Google Shape;241;p16"/>
                  <p:cNvSpPr/>
                  <p:nvPr/>
                </p:nvSpPr>
                <p:spPr>
                  <a:xfrm>
                    <a:off x="8072413" y="2415375"/>
                    <a:ext cx="11100" cy="14400"/>
                  </a:xfrm>
                  <a:prstGeom prst="rect">
                    <a:avLst/>
                  </a:pr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42" name="Google Shape;242;p16"/>
                  <p:cNvSpPr/>
                  <p:nvPr/>
                </p:nvSpPr>
                <p:spPr>
                  <a:xfrm>
                    <a:off x="8275677" y="2361400"/>
                    <a:ext cx="30163" cy="31750"/>
                  </a:xfrm>
                  <a:custGeom>
                    <a:avLst/>
                    <a:gdLst/>
                    <a:ahLst/>
                    <a:cxnLst/>
                    <a:rect l="l" t="t" r="r" b="b"/>
                    <a:pathLst>
                      <a:path w="19" h="20" extrusionOk="0">
                        <a:moveTo>
                          <a:pt x="0" y="15"/>
                        </a:moveTo>
                        <a:lnTo>
                          <a:pt x="16" y="0"/>
                        </a:lnTo>
                        <a:lnTo>
                          <a:pt x="19" y="6"/>
                        </a:lnTo>
                        <a:lnTo>
                          <a:pt x="4" y="20"/>
                        </a:lnTo>
                        <a:lnTo>
                          <a:pt x="0" y="15"/>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43" name="Google Shape;243;p16"/>
                  <p:cNvSpPr/>
                  <p:nvPr/>
                </p:nvSpPr>
                <p:spPr>
                  <a:xfrm>
                    <a:off x="8272502" y="2316950"/>
                    <a:ext cx="31750" cy="28575"/>
                  </a:xfrm>
                  <a:custGeom>
                    <a:avLst/>
                    <a:gdLst/>
                    <a:ahLst/>
                    <a:cxnLst/>
                    <a:rect l="l" t="t" r="r" b="b"/>
                    <a:pathLst>
                      <a:path w="20" h="18" extrusionOk="0">
                        <a:moveTo>
                          <a:pt x="0" y="13"/>
                        </a:moveTo>
                        <a:lnTo>
                          <a:pt x="14" y="0"/>
                        </a:lnTo>
                        <a:lnTo>
                          <a:pt x="20" y="4"/>
                        </a:lnTo>
                        <a:lnTo>
                          <a:pt x="6" y="18"/>
                        </a:lnTo>
                        <a:lnTo>
                          <a:pt x="0" y="13"/>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44" name="Google Shape;244;p16"/>
                  <p:cNvSpPr/>
                  <p:nvPr/>
                </p:nvSpPr>
                <p:spPr>
                  <a:xfrm>
                    <a:off x="8275612" y="2493154"/>
                    <a:ext cx="30163" cy="30163"/>
                  </a:xfrm>
                  <a:custGeom>
                    <a:avLst/>
                    <a:gdLst/>
                    <a:ahLst/>
                    <a:cxnLst/>
                    <a:rect l="l" t="t" r="r" b="b"/>
                    <a:pathLst>
                      <a:path w="19" h="19" extrusionOk="0">
                        <a:moveTo>
                          <a:pt x="0" y="5"/>
                        </a:moveTo>
                        <a:lnTo>
                          <a:pt x="4" y="0"/>
                        </a:lnTo>
                        <a:lnTo>
                          <a:pt x="19" y="14"/>
                        </a:lnTo>
                        <a:lnTo>
                          <a:pt x="16" y="19"/>
                        </a:lnTo>
                        <a:lnTo>
                          <a:pt x="0" y="5"/>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45" name="Google Shape;245;p16"/>
                  <p:cNvSpPr/>
                  <p:nvPr/>
                </p:nvSpPr>
                <p:spPr>
                  <a:xfrm>
                    <a:off x="8272463" y="2540794"/>
                    <a:ext cx="31750" cy="30163"/>
                  </a:xfrm>
                  <a:custGeom>
                    <a:avLst/>
                    <a:gdLst/>
                    <a:ahLst/>
                    <a:cxnLst/>
                    <a:rect l="l" t="t" r="r" b="b"/>
                    <a:pathLst>
                      <a:path w="20" h="19" extrusionOk="0">
                        <a:moveTo>
                          <a:pt x="0" y="5"/>
                        </a:moveTo>
                        <a:lnTo>
                          <a:pt x="6" y="0"/>
                        </a:lnTo>
                        <a:lnTo>
                          <a:pt x="20" y="14"/>
                        </a:lnTo>
                        <a:lnTo>
                          <a:pt x="14" y="19"/>
                        </a:lnTo>
                        <a:lnTo>
                          <a:pt x="0" y="5"/>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grpSp>
            <p:sp>
              <p:nvSpPr>
                <p:cNvPr id="246" name="Google Shape;246;p16"/>
                <p:cNvSpPr/>
                <p:nvPr/>
              </p:nvSpPr>
              <p:spPr>
                <a:xfrm>
                  <a:off x="3727160" y="2822714"/>
                  <a:ext cx="309189" cy="309189"/>
                </a:xfrm>
                <a:custGeom>
                  <a:avLst/>
                  <a:gdLst/>
                  <a:ahLst/>
                  <a:cxnLst/>
                  <a:rect l="l" t="t" r="r" b="b"/>
                  <a:pathLst>
                    <a:path w="127" h="127" extrusionOk="0">
                      <a:moveTo>
                        <a:pt x="105" y="59"/>
                      </a:moveTo>
                      <a:cubicBezTo>
                        <a:pt x="109" y="59"/>
                        <a:pt x="112" y="56"/>
                        <a:pt x="112" y="52"/>
                      </a:cubicBezTo>
                      <a:cubicBezTo>
                        <a:pt x="112" y="33"/>
                        <a:pt x="112" y="33"/>
                        <a:pt x="112" y="33"/>
                      </a:cubicBezTo>
                      <a:cubicBezTo>
                        <a:pt x="118" y="27"/>
                        <a:pt x="118" y="27"/>
                        <a:pt x="118" y="27"/>
                      </a:cubicBezTo>
                      <a:cubicBezTo>
                        <a:pt x="127" y="18"/>
                        <a:pt x="127" y="18"/>
                        <a:pt x="127" y="18"/>
                      </a:cubicBezTo>
                      <a:cubicBezTo>
                        <a:pt x="127" y="11"/>
                        <a:pt x="127" y="11"/>
                        <a:pt x="127" y="11"/>
                      </a:cubicBezTo>
                      <a:cubicBezTo>
                        <a:pt x="115" y="24"/>
                        <a:pt x="115" y="24"/>
                        <a:pt x="115" y="24"/>
                      </a:cubicBezTo>
                      <a:cubicBezTo>
                        <a:pt x="108" y="31"/>
                        <a:pt x="108" y="31"/>
                        <a:pt x="108" y="31"/>
                      </a:cubicBezTo>
                      <a:cubicBezTo>
                        <a:pt x="108" y="31"/>
                        <a:pt x="108" y="31"/>
                        <a:pt x="108" y="32"/>
                      </a:cubicBezTo>
                      <a:cubicBezTo>
                        <a:pt x="108" y="52"/>
                        <a:pt x="108" y="52"/>
                        <a:pt x="108" y="52"/>
                      </a:cubicBezTo>
                      <a:cubicBezTo>
                        <a:pt x="108" y="54"/>
                        <a:pt x="106" y="55"/>
                        <a:pt x="105" y="55"/>
                      </a:cubicBezTo>
                      <a:cubicBezTo>
                        <a:pt x="103" y="55"/>
                        <a:pt x="101" y="54"/>
                        <a:pt x="101" y="52"/>
                      </a:cubicBezTo>
                      <a:cubicBezTo>
                        <a:pt x="101" y="45"/>
                        <a:pt x="101" y="45"/>
                        <a:pt x="101" y="45"/>
                      </a:cubicBezTo>
                      <a:cubicBezTo>
                        <a:pt x="101" y="43"/>
                        <a:pt x="100" y="43"/>
                        <a:pt x="99" y="43"/>
                      </a:cubicBezTo>
                      <a:cubicBezTo>
                        <a:pt x="99" y="43"/>
                        <a:pt x="98" y="43"/>
                        <a:pt x="98" y="43"/>
                      </a:cubicBezTo>
                      <a:cubicBezTo>
                        <a:pt x="84" y="57"/>
                        <a:pt x="84" y="57"/>
                        <a:pt x="84" y="57"/>
                      </a:cubicBezTo>
                      <a:cubicBezTo>
                        <a:pt x="82" y="59"/>
                        <a:pt x="82" y="59"/>
                        <a:pt x="82" y="59"/>
                      </a:cubicBezTo>
                      <a:cubicBezTo>
                        <a:pt x="81" y="60"/>
                        <a:pt x="80" y="60"/>
                        <a:pt x="79" y="59"/>
                      </a:cubicBezTo>
                      <a:cubicBezTo>
                        <a:pt x="77" y="57"/>
                        <a:pt x="77" y="57"/>
                        <a:pt x="77" y="57"/>
                      </a:cubicBezTo>
                      <a:cubicBezTo>
                        <a:pt x="90" y="44"/>
                        <a:pt x="90" y="44"/>
                        <a:pt x="90" y="44"/>
                      </a:cubicBezTo>
                      <a:cubicBezTo>
                        <a:pt x="87" y="41"/>
                        <a:pt x="87" y="41"/>
                        <a:pt x="87" y="41"/>
                      </a:cubicBezTo>
                      <a:cubicBezTo>
                        <a:pt x="74" y="54"/>
                        <a:pt x="74" y="54"/>
                        <a:pt x="74" y="54"/>
                      </a:cubicBezTo>
                      <a:cubicBezTo>
                        <a:pt x="71" y="51"/>
                        <a:pt x="71" y="51"/>
                        <a:pt x="71" y="51"/>
                      </a:cubicBezTo>
                      <a:cubicBezTo>
                        <a:pt x="84" y="38"/>
                        <a:pt x="84" y="38"/>
                        <a:pt x="84" y="38"/>
                      </a:cubicBezTo>
                      <a:cubicBezTo>
                        <a:pt x="81" y="35"/>
                        <a:pt x="81" y="35"/>
                        <a:pt x="81" y="35"/>
                      </a:cubicBezTo>
                      <a:cubicBezTo>
                        <a:pt x="68" y="48"/>
                        <a:pt x="68" y="48"/>
                        <a:pt x="68" y="48"/>
                      </a:cubicBezTo>
                      <a:cubicBezTo>
                        <a:pt x="64" y="45"/>
                        <a:pt x="64" y="45"/>
                        <a:pt x="64" y="45"/>
                      </a:cubicBezTo>
                      <a:cubicBezTo>
                        <a:pt x="78" y="31"/>
                        <a:pt x="78" y="31"/>
                        <a:pt x="78" y="31"/>
                      </a:cubicBezTo>
                      <a:cubicBezTo>
                        <a:pt x="75" y="28"/>
                        <a:pt x="75" y="28"/>
                        <a:pt x="75" y="28"/>
                      </a:cubicBezTo>
                      <a:cubicBezTo>
                        <a:pt x="61" y="42"/>
                        <a:pt x="61" y="42"/>
                        <a:pt x="61" y="42"/>
                      </a:cubicBezTo>
                      <a:cubicBezTo>
                        <a:pt x="60" y="40"/>
                        <a:pt x="60" y="40"/>
                        <a:pt x="60" y="40"/>
                      </a:cubicBezTo>
                      <a:cubicBezTo>
                        <a:pt x="59" y="39"/>
                        <a:pt x="59" y="38"/>
                        <a:pt x="60" y="37"/>
                      </a:cubicBezTo>
                      <a:cubicBezTo>
                        <a:pt x="96" y="0"/>
                        <a:pt x="96" y="0"/>
                        <a:pt x="96" y="0"/>
                      </a:cubicBezTo>
                      <a:cubicBezTo>
                        <a:pt x="90" y="0"/>
                        <a:pt x="90" y="0"/>
                        <a:pt x="90" y="0"/>
                      </a:cubicBezTo>
                      <a:cubicBezTo>
                        <a:pt x="57" y="34"/>
                        <a:pt x="57" y="34"/>
                        <a:pt x="57" y="34"/>
                      </a:cubicBezTo>
                      <a:cubicBezTo>
                        <a:pt x="56" y="34"/>
                        <a:pt x="56" y="35"/>
                        <a:pt x="55" y="36"/>
                      </a:cubicBezTo>
                      <a:cubicBezTo>
                        <a:pt x="50" y="30"/>
                        <a:pt x="50" y="30"/>
                        <a:pt x="50" y="30"/>
                      </a:cubicBezTo>
                      <a:cubicBezTo>
                        <a:pt x="52" y="30"/>
                        <a:pt x="52" y="30"/>
                        <a:pt x="52" y="30"/>
                      </a:cubicBezTo>
                      <a:cubicBezTo>
                        <a:pt x="56" y="30"/>
                        <a:pt x="59" y="27"/>
                        <a:pt x="59" y="23"/>
                      </a:cubicBezTo>
                      <a:cubicBezTo>
                        <a:pt x="59" y="18"/>
                        <a:pt x="56" y="15"/>
                        <a:pt x="52" y="15"/>
                      </a:cubicBezTo>
                      <a:cubicBezTo>
                        <a:pt x="33" y="15"/>
                        <a:pt x="33" y="15"/>
                        <a:pt x="33" y="15"/>
                      </a:cubicBezTo>
                      <a:cubicBezTo>
                        <a:pt x="18" y="0"/>
                        <a:pt x="18" y="0"/>
                        <a:pt x="18" y="0"/>
                      </a:cubicBezTo>
                      <a:cubicBezTo>
                        <a:pt x="12" y="0"/>
                        <a:pt x="12" y="0"/>
                        <a:pt x="12" y="0"/>
                      </a:cubicBezTo>
                      <a:cubicBezTo>
                        <a:pt x="30" y="19"/>
                        <a:pt x="30" y="19"/>
                        <a:pt x="30" y="19"/>
                      </a:cubicBezTo>
                      <a:cubicBezTo>
                        <a:pt x="31" y="19"/>
                        <a:pt x="31" y="19"/>
                        <a:pt x="32" y="19"/>
                      </a:cubicBezTo>
                      <a:cubicBezTo>
                        <a:pt x="52" y="19"/>
                        <a:pt x="52" y="19"/>
                        <a:pt x="52" y="19"/>
                      </a:cubicBezTo>
                      <a:cubicBezTo>
                        <a:pt x="54" y="19"/>
                        <a:pt x="55" y="21"/>
                        <a:pt x="55" y="23"/>
                      </a:cubicBezTo>
                      <a:cubicBezTo>
                        <a:pt x="55" y="24"/>
                        <a:pt x="54" y="26"/>
                        <a:pt x="52" y="26"/>
                      </a:cubicBezTo>
                      <a:cubicBezTo>
                        <a:pt x="45" y="26"/>
                        <a:pt x="45" y="26"/>
                        <a:pt x="45" y="26"/>
                      </a:cubicBezTo>
                      <a:cubicBezTo>
                        <a:pt x="43" y="26"/>
                        <a:pt x="42" y="27"/>
                        <a:pt x="42" y="28"/>
                      </a:cubicBezTo>
                      <a:cubicBezTo>
                        <a:pt x="42" y="28"/>
                        <a:pt x="43" y="29"/>
                        <a:pt x="43" y="29"/>
                      </a:cubicBezTo>
                      <a:cubicBezTo>
                        <a:pt x="57" y="43"/>
                        <a:pt x="57" y="43"/>
                        <a:pt x="57" y="43"/>
                      </a:cubicBezTo>
                      <a:cubicBezTo>
                        <a:pt x="59" y="45"/>
                        <a:pt x="59" y="45"/>
                        <a:pt x="59" y="45"/>
                      </a:cubicBezTo>
                      <a:cubicBezTo>
                        <a:pt x="60" y="46"/>
                        <a:pt x="60" y="47"/>
                        <a:pt x="59" y="48"/>
                      </a:cubicBezTo>
                      <a:cubicBezTo>
                        <a:pt x="57" y="50"/>
                        <a:pt x="57" y="50"/>
                        <a:pt x="57" y="50"/>
                      </a:cubicBezTo>
                      <a:cubicBezTo>
                        <a:pt x="44" y="37"/>
                        <a:pt x="44" y="37"/>
                        <a:pt x="44" y="37"/>
                      </a:cubicBezTo>
                      <a:cubicBezTo>
                        <a:pt x="41" y="40"/>
                        <a:pt x="41" y="40"/>
                        <a:pt x="41" y="40"/>
                      </a:cubicBezTo>
                      <a:cubicBezTo>
                        <a:pt x="54" y="53"/>
                        <a:pt x="54" y="53"/>
                        <a:pt x="54" y="53"/>
                      </a:cubicBezTo>
                      <a:cubicBezTo>
                        <a:pt x="51" y="56"/>
                        <a:pt x="51" y="56"/>
                        <a:pt x="51" y="56"/>
                      </a:cubicBezTo>
                      <a:cubicBezTo>
                        <a:pt x="38" y="43"/>
                        <a:pt x="38" y="43"/>
                        <a:pt x="38" y="43"/>
                      </a:cubicBezTo>
                      <a:cubicBezTo>
                        <a:pt x="35" y="46"/>
                        <a:pt x="35" y="46"/>
                        <a:pt x="35" y="46"/>
                      </a:cubicBezTo>
                      <a:cubicBezTo>
                        <a:pt x="48" y="59"/>
                        <a:pt x="48" y="59"/>
                        <a:pt x="48" y="59"/>
                      </a:cubicBezTo>
                      <a:cubicBezTo>
                        <a:pt x="45" y="63"/>
                        <a:pt x="45" y="63"/>
                        <a:pt x="45" y="63"/>
                      </a:cubicBezTo>
                      <a:cubicBezTo>
                        <a:pt x="31" y="49"/>
                        <a:pt x="31" y="49"/>
                        <a:pt x="31" y="49"/>
                      </a:cubicBezTo>
                      <a:cubicBezTo>
                        <a:pt x="28" y="52"/>
                        <a:pt x="28" y="52"/>
                        <a:pt x="28" y="52"/>
                      </a:cubicBezTo>
                      <a:cubicBezTo>
                        <a:pt x="42" y="66"/>
                        <a:pt x="42" y="66"/>
                        <a:pt x="42" y="66"/>
                      </a:cubicBezTo>
                      <a:cubicBezTo>
                        <a:pt x="40" y="68"/>
                        <a:pt x="40" y="68"/>
                        <a:pt x="40" y="68"/>
                      </a:cubicBezTo>
                      <a:cubicBezTo>
                        <a:pt x="39" y="68"/>
                        <a:pt x="38" y="68"/>
                        <a:pt x="37" y="68"/>
                      </a:cubicBezTo>
                      <a:cubicBezTo>
                        <a:pt x="0" y="31"/>
                        <a:pt x="0" y="31"/>
                        <a:pt x="0" y="31"/>
                      </a:cubicBezTo>
                      <a:cubicBezTo>
                        <a:pt x="0" y="37"/>
                        <a:pt x="0" y="37"/>
                        <a:pt x="0" y="37"/>
                      </a:cubicBezTo>
                      <a:cubicBezTo>
                        <a:pt x="34" y="71"/>
                        <a:pt x="34" y="71"/>
                        <a:pt x="34" y="71"/>
                      </a:cubicBezTo>
                      <a:cubicBezTo>
                        <a:pt x="34" y="71"/>
                        <a:pt x="35" y="71"/>
                        <a:pt x="36" y="72"/>
                      </a:cubicBezTo>
                      <a:cubicBezTo>
                        <a:pt x="30" y="77"/>
                        <a:pt x="30" y="77"/>
                        <a:pt x="30" y="77"/>
                      </a:cubicBezTo>
                      <a:cubicBezTo>
                        <a:pt x="30" y="75"/>
                        <a:pt x="30" y="75"/>
                        <a:pt x="30" y="75"/>
                      </a:cubicBezTo>
                      <a:cubicBezTo>
                        <a:pt x="30" y="71"/>
                        <a:pt x="27" y="68"/>
                        <a:pt x="22" y="68"/>
                      </a:cubicBezTo>
                      <a:cubicBezTo>
                        <a:pt x="18" y="68"/>
                        <a:pt x="15" y="71"/>
                        <a:pt x="15" y="75"/>
                      </a:cubicBezTo>
                      <a:cubicBezTo>
                        <a:pt x="15" y="94"/>
                        <a:pt x="15" y="94"/>
                        <a:pt x="15" y="94"/>
                      </a:cubicBezTo>
                      <a:cubicBezTo>
                        <a:pt x="0" y="109"/>
                        <a:pt x="0" y="109"/>
                        <a:pt x="0" y="109"/>
                      </a:cubicBezTo>
                      <a:cubicBezTo>
                        <a:pt x="0" y="115"/>
                        <a:pt x="0" y="115"/>
                        <a:pt x="0" y="115"/>
                      </a:cubicBezTo>
                      <a:cubicBezTo>
                        <a:pt x="19" y="97"/>
                        <a:pt x="19" y="97"/>
                        <a:pt x="19" y="97"/>
                      </a:cubicBezTo>
                      <a:cubicBezTo>
                        <a:pt x="19" y="96"/>
                        <a:pt x="19" y="96"/>
                        <a:pt x="19" y="95"/>
                      </a:cubicBezTo>
                      <a:cubicBezTo>
                        <a:pt x="19" y="75"/>
                        <a:pt x="19" y="75"/>
                        <a:pt x="19" y="75"/>
                      </a:cubicBezTo>
                      <a:cubicBezTo>
                        <a:pt x="19" y="73"/>
                        <a:pt x="21" y="72"/>
                        <a:pt x="22" y="72"/>
                      </a:cubicBezTo>
                      <a:cubicBezTo>
                        <a:pt x="24" y="72"/>
                        <a:pt x="26" y="73"/>
                        <a:pt x="26" y="75"/>
                      </a:cubicBezTo>
                      <a:cubicBezTo>
                        <a:pt x="26" y="83"/>
                        <a:pt x="26" y="83"/>
                        <a:pt x="26" y="83"/>
                      </a:cubicBezTo>
                      <a:cubicBezTo>
                        <a:pt x="26" y="84"/>
                        <a:pt x="27" y="85"/>
                        <a:pt x="28" y="85"/>
                      </a:cubicBezTo>
                      <a:cubicBezTo>
                        <a:pt x="28" y="85"/>
                        <a:pt x="29" y="84"/>
                        <a:pt x="29" y="84"/>
                      </a:cubicBezTo>
                      <a:cubicBezTo>
                        <a:pt x="43" y="71"/>
                        <a:pt x="43" y="71"/>
                        <a:pt x="43" y="71"/>
                      </a:cubicBezTo>
                      <a:cubicBezTo>
                        <a:pt x="45" y="68"/>
                        <a:pt x="45" y="68"/>
                        <a:pt x="45" y="68"/>
                      </a:cubicBezTo>
                      <a:cubicBezTo>
                        <a:pt x="46" y="67"/>
                        <a:pt x="47" y="67"/>
                        <a:pt x="48" y="68"/>
                      </a:cubicBezTo>
                      <a:cubicBezTo>
                        <a:pt x="50" y="70"/>
                        <a:pt x="50" y="70"/>
                        <a:pt x="50" y="70"/>
                      </a:cubicBezTo>
                      <a:cubicBezTo>
                        <a:pt x="37" y="83"/>
                        <a:pt x="37" y="83"/>
                        <a:pt x="37" y="83"/>
                      </a:cubicBezTo>
                      <a:cubicBezTo>
                        <a:pt x="40" y="86"/>
                        <a:pt x="40" y="86"/>
                        <a:pt x="40" y="86"/>
                      </a:cubicBezTo>
                      <a:cubicBezTo>
                        <a:pt x="53" y="73"/>
                        <a:pt x="53" y="73"/>
                        <a:pt x="53" y="73"/>
                      </a:cubicBezTo>
                      <a:cubicBezTo>
                        <a:pt x="56" y="76"/>
                        <a:pt x="56" y="76"/>
                        <a:pt x="56" y="76"/>
                      </a:cubicBezTo>
                      <a:cubicBezTo>
                        <a:pt x="43" y="89"/>
                        <a:pt x="43" y="89"/>
                        <a:pt x="43" y="89"/>
                      </a:cubicBezTo>
                      <a:cubicBezTo>
                        <a:pt x="46" y="92"/>
                        <a:pt x="46" y="92"/>
                        <a:pt x="46" y="92"/>
                      </a:cubicBezTo>
                      <a:cubicBezTo>
                        <a:pt x="59" y="79"/>
                        <a:pt x="59" y="79"/>
                        <a:pt x="59" y="79"/>
                      </a:cubicBezTo>
                      <a:cubicBezTo>
                        <a:pt x="63" y="83"/>
                        <a:pt x="63" y="83"/>
                        <a:pt x="63" y="83"/>
                      </a:cubicBezTo>
                      <a:cubicBezTo>
                        <a:pt x="49" y="96"/>
                        <a:pt x="49" y="96"/>
                        <a:pt x="49" y="96"/>
                      </a:cubicBezTo>
                      <a:cubicBezTo>
                        <a:pt x="52" y="99"/>
                        <a:pt x="52" y="99"/>
                        <a:pt x="52" y="99"/>
                      </a:cubicBezTo>
                      <a:cubicBezTo>
                        <a:pt x="66" y="85"/>
                        <a:pt x="66" y="85"/>
                        <a:pt x="66" y="85"/>
                      </a:cubicBezTo>
                      <a:cubicBezTo>
                        <a:pt x="67" y="87"/>
                        <a:pt x="67" y="87"/>
                        <a:pt x="67" y="87"/>
                      </a:cubicBezTo>
                      <a:cubicBezTo>
                        <a:pt x="68" y="88"/>
                        <a:pt x="68" y="89"/>
                        <a:pt x="67" y="90"/>
                      </a:cubicBezTo>
                      <a:cubicBezTo>
                        <a:pt x="31" y="127"/>
                        <a:pt x="31" y="127"/>
                        <a:pt x="31" y="127"/>
                      </a:cubicBezTo>
                      <a:cubicBezTo>
                        <a:pt x="37" y="127"/>
                        <a:pt x="37" y="127"/>
                        <a:pt x="37" y="127"/>
                      </a:cubicBezTo>
                      <a:cubicBezTo>
                        <a:pt x="70" y="93"/>
                        <a:pt x="70" y="93"/>
                        <a:pt x="70" y="93"/>
                      </a:cubicBezTo>
                      <a:cubicBezTo>
                        <a:pt x="71" y="93"/>
                        <a:pt x="71" y="92"/>
                        <a:pt x="72" y="92"/>
                      </a:cubicBezTo>
                      <a:cubicBezTo>
                        <a:pt x="77" y="97"/>
                        <a:pt x="77" y="97"/>
                        <a:pt x="77" y="97"/>
                      </a:cubicBezTo>
                      <a:cubicBezTo>
                        <a:pt x="75" y="97"/>
                        <a:pt x="75" y="97"/>
                        <a:pt x="75" y="97"/>
                      </a:cubicBezTo>
                      <a:cubicBezTo>
                        <a:pt x="71" y="97"/>
                        <a:pt x="68" y="101"/>
                        <a:pt x="68" y="105"/>
                      </a:cubicBezTo>
                      <a:cubicBezTo>
                        <a:pt x="68" y="109"/>
                        <a:pt x="71" y="112"/>
                        <a:pt x="75" y="112"/>
                      </a:cubicBezTo>
                      <a:cubicBezTo>
                        <a:pt x="94" y="112"/>
                        <a:pt x="94" y="112"/>
                        <a:pt x="94" y="112"/>
                      </a:cubicBezTo>
                      <a:cubicBezTo>
                        <a:pt x="109" y="127"/>
                        <a:pt x="109" y="127"/>
                        <a:pt x="109" y="127"/>
                      </a:cubicBezTo>
                      <a:cubicBezTo>
                        <a:pt x="115" y="127"/>
                        <a:pt x="115" y="127"/>
                        <a:pt x="115" y="127"/>
                      </a:cubicBezTo>
                      <a:cubicBezTo>
                        <a:pt x="97" y="108"/>
                        <a:pt x="97" y="108"/>
                        <a:pt x="97" y="108"/>
                      </a:cubicBezTo>
                      <a:cubicBezTo>
                        <a:pt x="96" y="108"/>
                        <a:pt x="96" y="108"/>
                        <a:pt x="95" y="108"/>
                      </a:cubicBezTo>
                      <a:cubicBezTo>
                        <a:pt x="75" y="108"/>
                        <a:pt x="75" y="108"/>
                        <a:pt x="75" y="108"/>
                      </a:cubicBezTo>
                      <a:cubicBezTo>
                        <a:pt x="73" y="108"/>
                        <a:pt x="72" y="106"/>
                        <a:pt x="72" y="105"/>
                      </a:cubicBezTo>
                      <a:cubicBezTo>
                        <a:pt x="72" y="103"/>
                        <a:pt x="73" y="101"/>
                        <a:pt x="75" y="101"/>
                      </a:cubicBezTo>
                      <a:cubicBezTo>
                        <a:pt x="82" y="101"/>
                        <a:pt x="82" y="101"/>
                        <a:pt x="82" y="101"/>
                      </a:cubicBezTo>
                      <a:cubicBezTo>
                        <a:pt x="84" y="101"/>
                        <a:pt x="85" y="101"/>
                        <a:pt x="85" y="99"/>
                      </a:cubicBezTo>
                      <a:cubicBezTo>
                        <a:pt x="85" y="99"/>
                        <a:pt x="84" y="98"/>
                        <a:pt x="84" y="98"/>
                      </a:cubicBezTo>
                      <a:cubicBezTo>
                        <a:pt x="70" y="84"/>
                        <a:pt x="70" y="84"/>
                        <a:pt x="70" y="84"/>
                      </a:cubicBezTo>
                      <a:cubicBezTo>
                        <a:pt x="68" y="82"/>
                        <a:pt x="68" y="82"/>
                        <a:pt x="68" y="82"/>
                      </a:cubicBezTo>
                      <a:cubicBezTo>
                        <a:pt x="67" y="81"/>
                        <a:pt x="67" y="80"/>
                        <a:pt x="68" y="79"/>
                      </a:cubicBezTo>
                      <a:cubicBezTo>
                        <a:pt x="70" y="77"/>
                        <a:pt x="70" y="77"/>
                        <a:pt x="70" y="77"/>
                      </a:cubicBezTo>
                      <a:cubicBezTo>
                        <a:pt x="83" y="90"/>
                        <a:pt x="83" y="90"/>
                        <a:pt x="83" y="90"/>
                      </a:cubicBezTo>
                      <a:cubicBezTo>
                        <a:pt x="86" y="87"/>
                        <a:pt x="86" y="87"/>
                        <a:pt x="86" y="87"/>
                      </a:cubicBezTo>
                      <a:cubicBezTo>
                        <a:pt x="73" y="74"/>
                        <a:pt x="73" y="74"/>
                        <a:pt x="73" y="74"/>
                      </a:cubicBezTo>
                      <a:cubicBezTo>
                        <a:pt x="76" y="71"/>
                        <a:pt x="76" y="71"/>
                        <a:pt x="76" y="71"/>
                      </a:cubicBezTo>
                      <a:cubicBezTo>
                        <a:pt x="89" y="84"/>
                        <a:pt x="89" y="84"/>
                        <a:pt x="89" y="84"/>
                      </a:cubicBezTo>
                      <a:cubicBezTo>
                        <a:pt x="92" y="81"/>
                        <a:pt x="92" y="81"/>
                        <a:pt x="92" y="81"/>
                      </a:cubicBezTo>
                      <a:cubicBezTo>
                        <a:pt x="79" y="68"/>
                        <a:pt x="79" y="68"/>
                        <a:pt x="79" y="68"/>
                      </a:cubicBezTo>
                      <a:cubicBezTo>
                        <a:pt x="82" y="64"/>
                        <a:pt x="82" y="64"/>
                        <a:pt x="82" y="64"/>
                      </a:cubicBezTo>
                      <a:cubicBezTo>
                        <a:pt x="96" y="78"/>
                        <a:pt x="96" y="78"/>
                        <a:pt x="96" y="78"/>
                      </a:cubicBezTo>
                      <a:cubicBezTo>
                        <a:pt x="99" y="75"/>
                        <a:pt x="99" y="75"/>
                        <a:pt x="99" y="75"/>
                      </a:cubicBezTo>
                      <a:cubicBezTo>
                        <a:pt x="85" y="61"/>
                        <a:pt x="85" y="61"/>
                        <a:pt x="85" y="61"/>
                      </a:cubicBezTo>
                      <a:cubicBezTo>
                        <a:pt x="87" y="60"/>
                        <a:pt x="87" y="60"/>
                        <a:pt x="87" y="60"/>
                      </a:cubicBezTo>
                      <a:cubicBezTo>
                        <a:pt x="88" y="59"/>
                        <a:pt x="89" y="59"/>
                        <a:pt x="90" y="60"/>
                      </a:cubicBezTo>
                      <a:cubicBezTo>
                        <a:pt x="90" y="60"/>
                        <a:pt x="90" y="60"/>
                        <a:pt x="90" y="60"/>
                      </a:cubicBezTo>
                      <a:cubicBezTo>
                        <a:pt x="127" y="93"/>
                        <a:pt x="127" y="93"/>
                        <a:pt x="127" y="93"/>
                      </a:cubicBezTo>
                      <a:cubicBezTo>
                        <a:pt x="127" y="88"/>
                        <a:pt x="127" y="88"/>
                        <a:pt x="127" y="88"/>
                      </a:cubicBezTo>
                      <a:cubicBezTo>
                        <a:pt x="93" y="57"/>
                        <a:pt x="93" y="57"/>
                        <a:pt x="93" y="57"/>
                      </a:cubicBezTo>
                      <a:cubicBezTo>
                        <a:pt x="93" y="56"/>
                        <a:pt x="92" y="56"/>
                        <a:pt x="91" y="55"/>
                      </a:cubicBezTo>
                      <a:cubicBezTo>
                        <a:pt x="97" y="50"/>
                        <a:pt x="97" y="50"/>
                        <a:pt x="97" y="50"/>
                      </a:cubicBezTo>
                      <a:cubicBezTo>
                        <a:pt x="97" y="52"/>
                        <a:pt x="97" y="52"/>
                        <a:pt x="97" y="52"/>
                      </a:cubicBezTo>
                      <a:cubicBezTo>
                        <a:pt x="97" y="56"/>
                        <a:pt x="100" y="59"/>
                        <a:pt x="105" y="59"/>
                      </a:cubicBezTo>
                      <a:close/>
                      <a:moveTo>
                        <a:pt x="65" y="76"/>
                      </a:moveTo>
                      <a:cubicBezTo>
                        <a:pt x="64" y="76"/>
                        <a:pt x="64" y="77"/>
                        <a:pt x="64" y="78"/>
                      </a:cubicBezTo>
                      <a:cubicBezTo>
                        <a:pt x="51" y="65"/>
                        <a:pt x="51" y="65"/>
                        <a:pt x="51" y="65"/>
                      </a:cubicBezTo>
                      <a:cubicBezTo>
                        <a:pt x="51" y="65"/>
                        <a:pt x="50" y="64"/>
                        <a:pt x="49" y="64"/>
                      </a:cubicBezTo>
                      <a:cubicBezTo>
                        <a:pt x="62" y="51"/>
                        <a:pt x="62" y="51"/>
                        <a:pt x="62" y="51"/>
                      </a:cubicBezTo>
                      <a:cubicBezTo>
                        <a:pt x="63" y="51"/>
                        <a:pt x="63" y="50"/>
                        <a:pt x="63" y="49"/>
                      </a:cubicBezTo>
                      <a:cubicBezTo>
                        <a:pt x="76" y="62"/>
                        <a:pt x="76" y="62"/>
                        <a:pt x="76" y="62"/>
                      </a:cubicBezTo>
                      <a:cubicBezTo>
                        <a:pt x="76" y="63"/>
                        <a:pt x="77" y="63"/>
                        <a:pt x="78" y="63"/>
                      </a:cubicBezTo>
                      <a:lnTo>
                        <a:pt x="65" y="76"/>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grpSp>
              <p:nvGrpSpPr>
                <p:cNvPr id="247" name="Google Shape;247;p16"/>
                <p:cNvGrpSpPr/>
                <p:nvPr/>
              </p:nvGrpSpPr>
              <p:grpSpPr>
                <a:xfrm>
                  <a:off x="4592861" y="4955872"/>
                  <a:ext cx="318897" cy="311994"/>
                  <a:chOff x="5310141" y="4431457"/>
                  <a:chExt cx="365122" cy="357218"/>
                </a:xfrm>
              </p:grpSpPr>
              <p:sp>
                <p:nvSpPr>
                  <p:cNvPr id="248" name="Google Shape;248;p16"/>
                  <p:cNvSpPr/>
                  <p:nvPr/>
                </p:nvSpPr>
                <p:spPr>
                  <a:xfrm>
                    <a:off x="5468894" y="4531494"/>
                    <a:ext cx="47625" cy="58738"/>
                  </a:xfrm>
                  <a:custGeom>
                    <a:avLst/>
                    <a:gdLst/>
                    <a:ahLst/>
                    <a:cxnLst/>
                    <a:rect l="l" t="t" r="r" b="b"/>
                    <a:pathLst>
                      <a:path w="17" h="21" extrusionOk="0">
                        <a:moveTo>
                          <a:pt x="9" y="0"/>
                        </a:moveTo>
                        <a:cubicBezTo>
                          <a:pt x="4" y="0"/>
                          <a:pt x="0" y="3"/>
                          <a:pt x="0" y="8"/>
                        </a:cubicBezTo>
                        <a:cubicBezTo>
                          <a:pt x="0" y="12"/>
                          <a:pt x="0" y="12"/>
                          <a:pt x="0" y="12"/>
                        </a:cubicBezTo>
                        <a:cubicBezTo>
                          <a:pt x="0" y="17"/>
                          <a:pt x="4" y="21"/>
                          <a:pt x="9" y="21"/>
                        </a:cubicBezTo>
                        <a:cubicBezTo>
                          <a:pt x="13" y="21"/>
                          <a:pt x="17" y="17"/>
                          <a:pt x="17" y="12"/>
                        </a:cubicBezTo>
                        <a:cubicBezTo>
                          <a:pt x="17" y="8"/>
                          <a:pt x="17" y="8"/>
                          <a:pt x="17" y="8"/>
                        </a:cubicBezTo>
                        <a:cubicBezTo>
                          <a:pt x="17" y="3"/>
                          <a:pt x="13" y="0"/>
                          <a:pt x="9" y="0"/>
                        </a:cubicBezTo>
                        <a:close/>
                        <a:moveTo>
                          <a:pt x="13" y="12"/>
                        </a:moveTo>
                        <a:cubicBezTo>
                          <a:pt x="13" y="15"/>
                          <a:pt x="11" y="17"/>
                          <a:pt x="9" y="17"/>
                        </a:cubicBezTo>
                        <a:cubicBezTo>
                          <a:pt x="6" y="17"/>
                          <a:pt x="4" y="15"/>
                          <a:pt x="4" y="12"/>
                        </a:cubicBezTo>
                        <a:cubicBezTo>
                          <a:pt x="4" y="8"/>
                          <a:pt x="4" y="8"/>
                          <a:pt x="4" y="8"/>
                        </a:cubicBezTo>
                        <a:cubicBezTo>
                          <a:pt x="4" y="6"/>
                          <a:pt x="6" y="4"/>
                          <a:pt x="9" y="4"/>
                        </a:cubicBezTo>
                        <a:cubicBezTo>
                          <a:pt x="11" y="4"/>
                          <a:pt x="13" y="6"/>
                          <a:pt x="13" y="8"/>
                        </a:cubicBezTo>
                        <a:lnTo>
                          <a:pt x="13" y="12"/>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49" name="Google Shape;249;p16"/>
                  <p:cNvSpPr/>
                  <p:nvPr/>
                </p:nvSpPr>
                <p:spPr>
                  <a:xfrm>
                    <a:off x="5310141" y="4601350"/>
                    <a:ext cx="365122" cy="187325"/>
                  </a:xfrm>
                  <a:custGeom>
                    <a:avLst/>
                    <a:gdLst/>
                    <a:ahLst/>
                    <a:cxnLst/>
                    <a:rect l="l" t="t" r="r" b="b"/>
                    <a:pathLst>
                      <a:path w="131" h="67" extrusionOk="0">
                        <a:moveTo>
                          <a:pt x="130" y="55"/>
                        </a:moveTo>
                        <a:cubicBezTo>
                          <a:pt x="120" y="57"/>
                          <a:pt x="109" y="59"/>
                          <a:pt x="99" y="61"/>
                        </a:cubicBezTo>
                        <a:cubicBezTo>
                          <a:pt x="103" y="54"/>
                          <a:pt x="103" y="54"/>
                          <a:pt x="103" y="54"/>
                        </a:cubicBezTo>
                        <a:cubicBezTo>
                          <a:pt x="104" y="53"/>
                          <a:pt x="103" y="51"/>
                          <a:pt x="102" y="51"/>
                        </a:cubicBezTo>
                        <a:cubicBezTo>
                          <a:pt x="102" y="51"/>
                          <a:pt x="102" y="51"/>
                          <a:pt x="102" y="51"/>
                        </a:cubicBezTo>
                        <a:cubicBezTo>
                          <a:pt x="84" y="40"/>
                          <a:pt x="84" y="40"/>
                          <a:pt x="84" y="40"/>
                        </a:cubicBezTo>
                        <a:cubicBezTo>
                          <a:pt x="76" y="27"/>
                          <a:pt x="76" y="27"/>
                          <a:pt x="76" y="27"/>
                        </a:cubicBezTo>
                        <a:cubicBezTo>
                          <a:pt x="76" y="16"/>
                          <a:pt x="76" y="16"/>
                          <a:pt x="76" y="16"/>
                        </a:cubicBezTo>
                        <a:cubicBezTo>
                          <a:pt x="90" y="23"/>
                          <a:pt x="90" y="23"/>
                          <a:pt x="90" y="23"/>
                        </a:cubicBezTo>
                        <a:cubicBezTo>
                          <a:pt x="91" y="23"/>
                          <a:pt x="91" y="23"/>
                          <a:pt x="92" y="23"/>
                        </a:cubicBezTo>
                        <a:cubicBezTo>
                          <a:pt x="105" y="14"/>
                          <a:pt x="105" y="14"/>
                          <a:pt x="105" y="14"/>
                        </a:cubicBezTo>
                        <a:cubicBezTo>
                          <a:pt x="105" y="14"/>
                          <a:pt x="106" y="13"/>
                          <a:pt x="106" y="12"/>
                        </a:cubicBezTo>
                        <a:cubicBezTo>
                          <a:pt x="106" y="4"/>
                          <a:pt x="106" y="4"/>
                          <a:pt x="106" y="4"/>
                        </a:cubicBezTo>
                        <a:cubicBezTo>
                          <a:pt x="129" y="4"/>
                          <a:pt x="129" y="4"/>
                          <a:pt x="129" y="4"/>
                        </a:cubicBezTo>
                        <a:cubicBezTo>
                          <a:pt x="129" y="0"/>
                          <a:pt x="129" y="0"/>
                          <a:pt x="129" y="0"/>
                        </a:cubicBezTo>
                        <a:cubicBezTo>
                          <a:pt x="2" y="0"/>
                          <a:pt x="2" y="0"/>
                          <a:pt x="2" y="0"/>
                        </a:cubicBezTo>
                        <a:cubicBezTo>
                          <a:pt x="2" y="4"/>
                          <a:pt x="2" y="4"/>
                          <a:pt x="2" y="4"/>
                        </a:cubicBezTo>
                        <a:cubicBezTo>
                          <a:pt x="26" y="4"/>
                          <a:pt x="26" y="4"/>
                          <a:pt x="26" y="4"/>
                        </a:cubicBezTo>
                        <a:cubicBezTo>
                          <a:pt x="26" y="12"/>
                          <a:pt x="26" y="12"/>
                          <a:pt x="26" y="12"/>
                        </a:cubicBezTo>
                        <a:cubicBezTo>
                          <a:pt x="26" y="13"/>
                          <a:pt x="26" y="14"/>
                          <a:pt x="27" y="14"/>
                        </a:cubicBezTo>
                        <a:cubicBezTo>
                          <a:pt x="41" y="23"/>
                          <a:pt x="41" y="23"/>
                          <a:pt x="41" y="23"/>
                        </a:cubicBezTo>
                        <a:cubicBezTo>
                          <a:pt x="42" y="23"/>
                          <a:pt x="43" y="23"/>
                          <a:pt x="43" y="23"/>
                        </a:cubicBezTo>
                        <a:cubicBezTo>
                          <a:pt x="55" y="16"/>
                          <a:pt x="55" y="16"/>
                          <a:pt x="55" y="16"/>
                        </a:cubicBezTo>
                        <a:cubicBezTo>
                          <a:pt x="55" y="27"/>
                          <a:pt x="55" y="27"/>
                          <a:pt x="55" y="27"/>
                        </a:cubicBezTo>
                        <a:cubicBezTo>
                          <a:pt x="43" y="41"/>
                          <a:pt x="43" y="41"/>
                          <a:pt x="43" y="41"/>
                        </a:cubicBezTo>
                        <a:cubicBezTo>
                          <a:pt x="42" y="41"/>
                          <a:pt x="42" y="42"/>
                          <a:pt x="43" y="43"/>
                        </a:cubicBezTo>
                        <a:cubicBezTo>
                          <a:pt x="46" y="56"/>
                          <a:pt x="46" y="56"/>
                          <a:pt x="46" y="56"/>
                        </a:cubicBezTo>
                        <a:cubicBezTo>
                          <a:pt x="44" y="57"/>
                          <a:pt x="44" y="57"/>
                          <a:pt x="44" y="57"/>
                        </a:cubicBezTo>
                        <a:cubicBezTo>
                          <a:pt x="43" y="57"/>
                          <a:pt x="43" y="58"/>
                          <a:pt x="42" y="59"/>
                        </a:cubicBezTo>
                        <a:cubicBezTo>
                          <a:pt x="42" y="62"/>
                          <a:pt x="42" y="62"/>
                          <a:pt x="42" y="62"/>
                        </a:cubicBezTo>
                        <a:cubicBezTo>
                          <a:pt x="28" y="61"/>
                          <a:pt x="14" y="58"/>
                          <a:pt x="1" y="55"/>
                        </a:cubicBezTo>
                        <a:cubicBezTo>
                          <a:pt x="0" y="59"/>
                          <a:pt x="0" y="59"/>
                          <a:pt x="0" y="59"/>
                        </a:cubicBezTo>
                        <a:cubicBezTo>
                          <a:pt x="14" y="63"/>
                          <a:pt x="29" y="65"/>
                          <a:pt x="44" y="66"/>
                        </a:cubicBezTo>
                        <a:cubicBezTo>
                          <a:pt x="44" y="66"/>
                          <a:pt x="44" y="66"/>
                          <a:pt x="44" y="66"/>
                        </a:cubicBezTo>
                        <a:cubicBezTo>
                          <a:pt x="44" y="66"/>
                          <a:pt x="44" y="66"/>
                          <a:pt x="44" y="66"/>
                        </a:cubicBezTo>
                        <a:cubicBezTo>
                          <a:pt x="51" y="67"/>
                          <a:pt x="59" y="67"/>
                          <a:pt x="66" y="67"/>
                        </a:cubicBezTo>
                        <a:cubicBezTo>
                          <a:pt x="88" y="67"/>
                          <a:pt x="110" y="64"/>
                          <a:pt x="131" y="59"/>
                        </a:cubicBezTo>
                        <a:lnTo>
                          <a:pt x="130" y="55"/>
                        </a:lnTo>
                        <a:close/>
                        <a:moveTo>
                          <a:pt x="96" y="4"/>
                        </a:moveTo>
                        <a:cubicBezTo>
                          <a:pt x="91" y="8"/>
                          <a:pt x="91" y="8"/>
                          <a:pt x="91" y="8"/>
                        </a:cubicBezTo>
                        <a:cubicBezTo>
                          <a:pt x="83" y="4"/>
                          <a:pt x="83" y="4"/>
                          <a:pt x="83" y="4"/>
                        </a:cubicBezTo>
                        <a:cubicBezTo>
                          <a:pt x="96" y="4"/>
                          <a:pt x="96" y="4"/>
                          <a:pt x="96" y="4"/>
                        </a:cubicBezTo>
                        <a:close/>
                        <a:moveTo>
                          <a:pt x="48" y="4"/>
                        </a:moveTo>
                        <a:cubicBezTo>
                          <a:pt x="42" y="8"/>
                          <a:pt x="42" y="8"/>
                          <a:pt x="42" y="8"/>
                        </a:cubicBezTo>
                        <a:cubicBezTo>
                          <a:pt x="36" y="4"/>
                          <a:pt x="36" y="4"/>
                          <a:pt x="36" y="4"/>
                        </a:cubicBezTo>
                        <a:lnTo>
                          <a:pt x="48" y="4"/>
                        </a:lnTo>
                        <a:close/>
                        <a:moveTo>
                          <a:pt x="42" y="18"/>
                        </a:moveTo>
                        <a:cubicBezTo>
                          <a:pt x="30" y="11"/>
                          <a:pt x="30" y="11"/>
                          <a:pt x="30" y="11"/>
                        </a:cubicBezTo>
                        <a:cubicBezTo>
                          <a:pt x="30" y="6"/>
                          <a:pt x="30" y="6"/>
                          <a:pt x="30" y="6"/>
                        </a:cubicBezTo>
                        <a:cubicBezTo>
                          <a:pt x="41" y="12"/>
                          <a:pt x="41" y="12"/>
                          <a:pt x="41" y="12"/>
                        </a:cubicBezTo>
                        <a:cubicBezTo>
                          <a:pt x="42" y="13"/>
                          <a:pt x="43" y="13"/>
                          <a:pt x="44" y="12"/>
                        </a:cubicBezTo>
                        <a:cubicBezTo>
                          <a:pt x="56" y="4"/>
                          <a:pt x="56" y="4"/>
                          <a:pt x="56" y="4"/>
                        </a:cubicBezTo>
                        <a:cubicBezTo>
                          <a:pt x="74" y="4"/>
                          <a:pt x="74" y="4"/>
                          <a:pt x="74" y="4"/>
                        </a:cubicBezTo>
                        <a:cubicBezTo>
                          <a:pt x="90" y="12"/>
                          <a:pt x="90" y="12"/>
                          <a:pt x="90" y="12"/>
                        </a:cubicBezTo>
                        <a:cubicBezTo>
                          <a:pt x="91" y="13"/>
                          <a:pt x="91" y="13"/>
                          <a:pt x="92" y="12"/>
                        </a:cubicBezTo>
                        <a:cubicBezTo>
                          <a:pt x="101" y="6"/>
                          <a:pt x="101" y="6"/>
                          <a:pt x="101" y="6"/>
                        </a:cubicBezTo>
                        <a:cubicBezTo>
                          <a:pt x="101" y="11"/>
                          <a:pt x="101" y="11"/>
                          <a:pt x="101" y="11"/>
                        </a:cubicBezTo>
                        <a:cubicBezTo>
                          <a:pt x="91" y="18"/>
                          <a:pt x="91" y="18"/>
                          <a:pt x="91" y="18"/>
                        </a:cubicBezTo>
                        <a:cubicBezTo>
                          <a:pt x="75" y="11"/>
                          <a:pt x="75" y="11"/>
                          <a:pt x="75" y="11"/>
                        </a:cubicBezTo>
                        <a:cubicBezTo>
                          <a:pt x="74" y="10"/>
                          <a:pt x="73" y="10"/>
                          <a:pt x="72" y="12"/>
                        </a:cubicBezTo>
                        <a:cubicBezTo>
                          <a:pt x="72" y="12"/>
                          <a:pt x="72" y="12"/>
                          <a:pt x="72" y="12"/>
                        </a:cubicBezTo>
                        <a:cubicBezTo>
                          <a:pt x="72" y="25"/>
                          <a:pt x="72" y="25"/>
                          <a:pt x="72" y="25"/>
                        </a:cubicBezTo>
                        <a:cubicBezTo>
                          <a:pt x="59" y="25"/>
                          <a:pt x="59" y="25"/>
                          <a:pt x="59" y="25"/>
                        </a:cubicBezTo>
                        <a:cubicBezTo>
                          <a:pt x="59" y="12"/>
                          <a:pt x="59" y="12"/>
                          <a:pt x="59" y="12"/>
                        </a:cubicBezTo>
                        <a:cubicBezTo>
                          <a:pt x="59" y="11"/>
                          <a:pt x="58" y="10"/>
                          <a:pt x="57" y="10"/>
                        </a:cubicBezTo>
                        <a:cubicBezTo>
                          <a:pt x="57" y="10"/>
                          <a:pt x="56" y="10"/>
                          <a:pt x="56" y="11"/>
                        </a:cubicBezTo>
                        <a:lnTo>
                          <a:pt x="42" y="18"/>
                        </a:lnTo>
                        <a:close/>
                        <a:moveTo>
                          <a:pt x="87" y="62"/>
                        </a:moveTo>
                        <a:cubicBezTo>
                          <a:pt x="78" y="63"/>
                          <a:pt x="70" y="63"/>
                          <a:pt x="61" y="63"/>
                        </a:cubicBezTo>
                        <a:cubicBezTo>
                          <a:pt x="57" y="45"/>
                          <a:pt x="57" y="45"/>
                          <a:pt x="57" y="45"/>
                        </a:cubicBezTo>
                        <a:cubicBezTo>
                          <a:pt x="64" y="38"/>
                          <a:pt x="64" y="38"/>
                          <a:pt x="64" y="38"/>
                        </a:cubicBezTo>
                        <a:cubicBezTo>
                          <a:pt x="67" y="38"/>
                          <a:pt x="67" y="38"/>
                          <a:pt x="67" y="38"/>
                        </a:cubicBezTo>
                        <a:cubicBezTo>
                          <a:pt x="74" y="50"/>
                          <a:pt x="74" y="50"/>
                          <a:pt x="74" y="50"/>
                        </a:cubicBezTo>
                        <a:cubicBezTo>
                          <a:pt x="75" y="50"/>
                          <a:pt x="75" y="50"/>
                          <a:pt x="75" y="50"/>
                        </a:cubicBezTo>
                        <a:cubicBezTo>
                          <a:pt x="88" y="58"/>
                          <a:pt x="88" y="58"/>
                          <a:pt x="88" y="58"/>
                        </a:cubicBezTo>
                        <a:lnTo>
                          <a:pt x="87" y="62"/>
                        </a:lnTo>
                        <a:close/>
                        <a:moveTo>
                          <a:pt x="94" y="61"/>
                        </a:moveTo>
                        <a:cubicBezTo>
                          <a:pt x="92" y="61"/>
                          <a:pt x="92" y="61"/>
                          <a:pt x="92" y="61"/>
                        </a:cubicBezTo>
                        <a:cubicBezTo>
                          <a:pt x="93" y="57"/>
                          <a:pt x="93" y="57"/>
                          <a:pt x="93" y="57"/>
                        </a:cubicBezTo>
                        <a:cubicBezTo>
                          <a:pt x="93" y="56"/>
                          <a:pt x="93" y="55"/>
                          <a:pt x="92" y="55"/>
                        </a:cubicBezTo>
                        <a:cubicBezTo>
                          <a:pt x="78" y="47"/>
                          <a:pt x="78" y="47"/>
                          <a:pt x="78" y="47"/>
                        </a:cubicBezTo>
                        <a:cubicBezTo>
                          <a:pt x="69" y="35"/>
                          <a:pt x="69" y="35"/>
                          <a:pt x="69" y="35"/>
                        </a:cubicBezTo>
                        <a:cubicBezTo>
                          <a:pt x="69" y="34"/>
                          <a:pt x="68" y="34"/>
                          <a:pt x="68" y="34"/>
                        </a:cubicBezTo>
                        <a:cubicBezTo>
                          <a:pt x="63" y="34"/>
                          <a:pt x="63" y="34"/>
                          <a:pt x="63" y="34"/>
                        </a:cubicBezTo>
                        <a:cubicBezTo>
                          <a:pt x="63" y="34"/>
                          <a:pt x="62" y="34"/>
                          <a:pt x="62" y="34"/>
                        </a:cubicBezTo>
                        <a:cubicBezTo>
                          <a:pt x="54" y="43"/>
                          <a:pt x="54" y="43"/>
                          <a:pt x="54" y="43"/>
                        </a:cubicBezTo>
                        <a:cubicBezTo>
                          <a:pt x="53" y="43"/>
                          <a:pt x="53" y="44"/>
                          <a:pt x="53" y="45"/>
                        </a:cubicBezTo>
                        <a:cubicBezTo>
                          <a:pt x="57" y="62"/>
                          <a:pt x="57" y="62"/>
                          <a:pt x="57" y="62"/>
                        </a:cubicBezTo>
                        <a:cubicBezTo>
                          <a:pt x="46" y="62"/>
                          <a:pt x="46" y="62"/>
                          <a:pt x="46" y="62"/>
                        </a:cubicBezTo>
                        <a:cubicBezTo>
                          <a:pt x="47" y="60"/>
                          <a:pt x="47" y="60"/>
                          <a:pt x="47" y="60"/>
                        </a:cubicBezTo>
                        <a:cubicBezTo>
                          <a:pt x="50" y="59"/>
                          <a:pt x="50" y="59"/>
                          <a:pt x="50" y="59"/>
                        </a:cubicBezTo>
                        <a:cubicBezTo>
                          <a:pt x="51" y="58"/>
                          <a:pt x="51" y="57"/>
                          <a:pt x="51" y="56"/>
                        </a:cubicBezTo>
                        <a:cubicBezTo>
                          <a:pt x="47" y="43"/>
                          <a:pt x="47" y="43"/>
                          <a:pt x="47" y="43"/>
                        </a:cubicBezTo>
                        <a:cubicBezTo>
                          <a:pt x="58" y="29"/>
                          <a:pt x="58" y="29"/>
                          <a:pt x="58" y="29"/>
                        </a:cubicBezTo>
                        <a:cubicBezTo>
                          <a:pt x="73" y="29"/>
                          <a:pt x="73" y="29"/>
                          <a:pt x="73" y="29"/>
                        </a:cubicBezTo>
                        <a:cubicBezTo>
                          <a:pt x="81" y="43"/>
                          <a:pt x="81" y="43"/>
                          <a:pt x="81" y="43"/>
                        </a:cubicBezTo>
                        <a:cubicBezTo>
                          <a:pt x="81" y="43"/>
                          <a:pt x="81" y="44"/>
                          <a:pt x="81" y="44"/>
                        </a:cubicBezTo>
                        <a:cubicBezTo>
                          <a:pt x="98" y="53"/>
                          <a:pt x="98" y="53"/>
                          <a:pt x="98" y="53"/>
                        </a:cubicBezTo>
                        <a:lnTo>
                          <a:pt x="94" y="61"/>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50" name="Google Shape;250;p16"/>
                  <p:cNvSpPr/>
                  <p:nvPr/>
                </p:nvSpPr>
                <p:spPr>
                  <a:xfrm>
                    <a:off x="5551439" y="4431457"/>
                    <a:ext cx="117474" cy="58738"/>
                  </a:xfrm>
                  <a:custGeom>
                    <a:avLst/>
                    <a:gdLst/>
                    <a:ahLst/>
                    <a:cxnLst/>
                    <a:rect l="l" t="t" r="r" b="b"/>
                    <a:pathLst>
                      <a:path w="42" h="21" extrusionOk="0">
                        <a:moveTo>
                          <a:pt x="33" y="8"/>
                        </a:moveTo>
                        <a:cubicBezTo>
                          <a:pt x="33" y="8"/>
                          <a:pt x="32" y="8"/>
                          <a:pt x="32" y="9"/>
                        </a:cubicBezTo>
                        <a:cubicBezTo>
                          <a:pt x="28" y="2"/>
                          <a:pt x="21" y="0"/>
                          <a:pt x="15" y="4"/>
                        </a:cubicBezTo>
                        <a:cubicBezTo>
                          <a:pt x="13" y="5"/>
                          <a:pt x="11" y="6"/>
                          <a:pt x="10" y="9"/>
                        </a:cubicBezTo>
                        <a:cubicBezTo>
                          <a:pt x="9" y="8"/>
                          <a:pt x="9" y="8"/>
                          <a:pt x="8" y="8"/>
                        </a:cubicBezTo>
                        <a:cubicBezTo>
                          <a:pt x="3" y="8"/>
                          <a:pt x="0" y="12"/>
                          <a:pt x="0" y="17"/>
                        </a:cubicBezTo>
                        <a:cubicBezTo>
                          <a:pt x="0" y="18"/>
                          <a:pt x="0" y="19"/>
                          <a:pt x="0" y="20"/>
                        </a:cubicBezTo>
                        <a:cubicBezTo>
                          <a:pt x="0" y="20"/>
                          <a:pt x="1" y="21"/>
                          <a:pt x="2" y="21"/>
                        </a:cubicBezTo>
                        <a:cubicBezTo>
                          <a:pt x="39" y="21"/>
                          <a:pt x="39" y="21"/>
                          <a:pt x="39" y="21"/>
                        </a:cubicBezTo>
                        <a:cubicBezTo>
                          <a:pt x="40" y="21"/>
                          <a:pt x="41" y="20"/>
                          <a:pt x="41" y="20"/>
                        </a:cubicBezTo>
                        <a:cubicBezTo>
                          <a:pt x="42" y="19"/>
                          <a:pt x="42" y="18"/>
                          <a:pt x="42" y="17"/>
                        </a:cubicBezTo>
                        <a:cubicBezTo>
                          <a:pt x="42" y="12"/>
                          <a:pt x="38" y="8"/>
                          <a:pt x="33" y="8"/>
                        </a:cubicBezTo>
                        <a:close/>
                        <a:moveTo>
                          <a:pt x="4" y="17"/>
                        </a:moveTo>
                        <a:cubicBezTo>
                          <a:pt x="4" y="14"/>
                          <a:pt x="6" y="13"/>
                          <a:pt x="8" y="13"/>
                        </a:cubicBezTo>
                        <a:cubicBezTo>
                          <a:pt x="9" y="13"/>
                          <a:pt x="9" y="13"/>
                          <a:pt x="10" y="13"/>
                        </a:cubicBezTo>
                        <a:cubicBezTo>
                          <a:pt x="11" y="14"/>
                          <a:pt x="12" y="13"/>
                          <a:pt x="13" y="12"/>
                        </a:cubicBezTo>
                        <a:cubicBezTo>
                          <a:pt x="13" y="12"/>
                          <a:pt x="13" y="12"/>
                          <a:pt x="13" y="12"/>
                        </a:cubicBezTo>
                        <a:cubicBezTo>
                          <a:pt x="14" y="7"/>
                          <a:pt x="19" y="5"/>
                          <a:pt x="23" y="7"/>
                        </a:cubicBezTo>
                        <a:cubicBezTo>
                          <a:pt x="26" y="8"/>
                          <a:pt x="28" y="9"/>
                          <a:pt x="29" y="12"/>
                        </a:cubicBezTo>
                        <a:cubicBezTo>
                          <a:pt x="29" y="13"/>
                          <a:pt x="30" y="14"/>
                          <a:pt x="31" y="13"/>
                        </a:cubicBezTo>
                        <a:cubicBezTo>
                          <a:pt x="31" y="13"/>
                          <a:pt x="31" y="13"/>
                          <a:pt x="31" y="13"/>
                        </a:cubicBezTo>
                        <a:cubicBezTo>
                          <a:pt x="34" y="12"/>
                          <a:pt x="36" y="13"/>
                          <a:pt x="37" y="15"/>
                        </a:cubicBezTo>
                        <a:cubicBezTo>
                          <a:pt x="37" y="16"/>
                          <a:pt x="37" y="16"/>
                          <a:pt x="37" y="17"/>
                        </a:cubicBezTo>
                        <a:lnTo>
                          <a:pt x="4" y="17"/>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51" name="Google Shape;251;p16"/>
                  <p:cNvSpPr/>
                  <p:nvPr/>
                </p:nvSpPr>
                <p:spPr>
                  <a:xfrm>
                    <a:off x="5351416" y="4437767"/>
                    <a:ext cx="36513" cy="22225"/>
                  </a:xfrm>
                  <a:custGeom>
                    <a:avLst/>
                    <a:gdLst/>
                    <a:ahLst/>
                    <a:cxnLst/>
                    <a:rect l="l" t="t" r="r" b="b"/>
                    <a:pathLst>
                      <a:path w="13" h="8" extrusionOk="0">
                        <a:moveTo>
                          <a:pt x="11" y="0"/>
                        </a:moveTo>
                        <a:cubicBezTo>
                          <a:pt x="9" y="0"/>
                          <a:pt x="8" y="1"/>
                          <a:pt x="6" y="2"/>
                        </a:cubicBezTo>
                        <a:cubicBezTo>
                          <a:pt x="5" y="1"/>
                          <a:pt x="4" y="0"/>
                          <a:pt x="2" y="0"/>
                        </a:cubicBezTo>
                        <a:cubicBezTo>
                          <a:pt x="0" y="0"/>
                          <a:pt x="0" y="0"/>
                          <a:pt x="0" y="0"/>
                        </a:cubicBezTo>
                        <a:cubicBezTo>
                          <a:pt x="0" y="4"/>
                          <a:pt x="0" y="4"/>
                          <a:pt x="0" y="4"/>
                        </a:cubicBezTo>
                        <a:cubicBezTo>
                          <a:pt x="2" y="4"/>
                          <a:pt x="2" y="4"/>
                          <a:pt x="2" y="4"/>
                        </a:cubicBezTo>
                        <a:cubicBezTo>
                          <a:pt x="3" y="4"/>
                          <a:pt x="4" y="5"/>
                          <a:pt x="4" y="6"/>
                        </a:cubicBezTo>
                        <a:cubicBezTo>
                          <a:pt x="4" y="8"/>
                          <a:pt x="5" y="8"/>
                          <a:pt x="6" y="8"/>
                        </a:cubicBezTo>
                        <a:cubicBezTo>
                          <a:pt x="8" y="8"/>
                          <a:pt x="9" y="8"/>
                          <a:pt x="9" y="6"/>
                        </a:cubicBezTo>
                        <a:cubicBezTo>
                          <a:pt x="9" y="5"/>
                          <a:pt x="9" y="4"/>
                          <a:pt x="11" y="4"/>
                        </a:cubicBezTo>
                        <a:cubicBezTo>
                          <a:pt x="13" y="4"/>
                          <a:pt x="13" y="4"/>
                          <a:pt x="13" y="4"/>
                        </a:cubicBezTo>
                        <a:cubicBezTo>
                          <a:pt x="13" y="0"/>
                          <a:pt x="13" y="0"/>
                          <a:pt x="13" y="0"/>
                        </a:cubicBezTo>
                        <a:lnTo>
                          <a:pt x="11" y="0"/>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52" name="Google Shape;252;p16"/>
                  <p:cNvSpPr/>
                  <p:nvPr/>
                </p:nvSpPr>
                <p:spPr>
                  <a:xfrm>
                    <a:off x="5387947" y="4460055"/>
                    <a:ext cx="33338" cy="23813"/>
                  </a:xfrm>
                  <a:custGeom>
                    <a:avLst/>
                    <a:gdLst/>
                    <a:ahLst/>
                    <a:cxnLst/>
                    <a:rect l="l" t="t" r="r" b="b"/>
                    <a:pathLst>
                      <a:path w="12" h="9" extrusionOk="0">
                        <a:moveTo>
                          <a:pt x="10" y="0"/>
                        </a:moveTo>
                        <a:cubicBezTo>
                          <a:pt x="9" y="0"/>
                          <a:pt x="7" y="1"/>
                          <a:pt x="6" y="2"/>
                        </a:cubicBezTo>
                        <a:cubicBezTo>
                          <a:pt x="5" y="1"/>
                          <a:pt x="3" y="0"/>
                          <a:pt x="2" y="0"/>
                        </a:cubicBezTo>
                        <a:cubicBezTo>
                          <a:pt x="0" y="0"/>
                          <a:pt x="0" y="0"/>
                          <a:pt x="0" y="0"/>
                        </a:cubicBezTo>
                        <a:cubicBezTo>
                          <a:pt x="0" y="5"/>
                          <a:pt x="0" y="5"/>
                          <a:pt x="0" y="5"/>
                        </a:cubicBezTo>
                        <a:cubicBezTo>
                          <a:pt x="2" y="5"/>
                          <a:pt x="2" y="5"/>
                          <a:pt x="2" y="5"/>
                        </a:cubicBezTo>
                        <a:cubicBezTo>
                          <a:pt x="3" y="5"/>
                          <a:pt x="4" y="6"/>
                          <a:pt x="4" y="7"/>
                        </a:cubicBezTo>
                        <a:cubicBezTo>
                          <a:pt x="4" y="8"/>
                          <a:pt x="5" y="9"/>
                          <a:pt x="6" y="9"/>
                        </a:cubicBezTo>
                        <a:cubicBezTo>
                          <a:pt x="7" y="9"/>
                          <a:pt x="8" y="8"/>
                          <a:pt x="8" y="7"/>
                        </a:cubicBezTo>
                        <a:cubicBezTo>
                          <a:pt x="8" y="6"/>
                          <a:pt x="9" y="5"/>
                          <a:pt x="10" y="5"/>
                        </a:cubicBezTo>
                        <a:cubicBezTo>
                          <a:pt x="12" y="5"/>
                          <a:pt x="12" y="5"/>
                          <a:pt x="12" y="5"/>
                        </a:cubicBezTo>
                        <a:cubicBezTo>
                          <a:pt x="12" y="0"/>
                          <a:pt x="12" y="0"/>
                          <a:pt x="12" y="0"/>
                        </a:cubicBezTo>
                        <a:lnTo>
                          <a:pt x="10" y="0"/>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53" name="Google Shape;253;p16"/>
                  <p:cNvSpPr/>
                  <p:nvPr/>
                </p:nvSpPr>
                <p:spPr>
                  <a:xfrm>
                    <a:off x="5314950" y="4460081"/>
                    <a:ext cx="36513" cy="23813"/>
                  </a:xfrm>
                  <a:custGeom>
                    <a:avLst/>
                    <a:gdLst/>
                    <a:ahLst/>
                    <a:cxnLst/>
                    <a:rect l="l" t="t" r="r" b="b"/>
                    <a:pathLst>
                      <a:path w="13" h="9" extrusionOk="0">
                        <a:moveTo>
                          <a:pt x="11" y="0"/>
                        </a:moveTo>
                        <a:cubicBezTo>
                          <a:pt x="9" y="0"/>
                          <a:pt x="8" y="1"/>
                          <a:pt x="7" y="2"/>
                        </a:cubicBezTo>
                        <a:cubicBezTo>
                          <a:pt x="6" y="1"/>
                          <a:pt x="4" y="0"/>
                          <a:pt x="3" y="0"/>
                        </a:cubicBezTo>
                        <a:cubicBezTo>
                          <a:pt x="0" y="0"/>
                          <a:pt x="0" y="0"/>
                          <a:pt x="0" y="0"/>
                        </a:cubicBezTo>
                        <a:cubicBezTo>
                          <a:pt x="0" y="5"/>
                          <a:pt x="0" y="5"/>
                          <a:pt x="0" y="5"/>
                        </a:cubicBezTo>
                        <a:cubicBezTo>
                          <a:pt x="3" y="5"/>
                          <a:pt x="3" y="5"/>
                          <a:pt x="3" y="5"/>
                        </a:cubicBezTo>
                        <a:cubicBezTo>
                          <a:pt x="4" y="5"/>
                          <a:pt x="5" y="6"/>
                          <a:pt x="5" y="7"/>
                        </a:cubicBezTo>
                        <a:cubicBezTo>
                          <a:pt x="5" y="8"/>
                          <a:pt x="6" y="9"/>
                          <a:pt x="7" y="9"/>
                        </a:cubicBezTo>
                        <a:cubicBezTo>
                          <a:pt x="8" y="9"/>
                          <a:pt x="9" y="8"/>
                          <a:pt x="9" y="7"/>
                        </a:cubicBezTo>
                        <a:cubicBezTo>
                          <a:pt x="9" y="6"/>
                          <a:pt x="10" y="5"/>
                          <a:pt x="11" y="5"/>
                        </a:cubicBezTo>
                        <a:cubicBezTo>
                          <a:pt x="13" y="5"/>
                          <a:pt x="13" y="5"/>
                          <a:pt x="13" y="5"/>
                        </a:cubicBezTo>
                        <a:cubicBezTo>
                          <a:pt x="13" y="0"/>
                          <a:pt x="13" y="0"/>
                          <a:pt x="13" y="0"/>
                        </a:cubicBezTo>
                        <a:lnTo>
                          <a:pt x="11" y="0"/>
                        </a:ln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grpSp>
            <p:grpSp>
              <p:nvGrpSpPr>
                <p:cNvPr id="254" name="Google Shape;254;p16"/>
                <p:cNvGrpSpPr/>
                <p:nvPr/>
              </p:nvGrpSpPr>
              <p:grpSpPr>
                <a:xfrm>
                  <a:off x="2863811" y="4991275"/>
                  <a:ext cx="263438" cy="256513"/>
                  <a:chOff x="3586152" y="4461656"/>
                  <a:chExt cx="301624" cy="293695"/>
                </a:xfrm>
              </p:grpSpPr>
              <p:sp>
                <p:nvSpPr>
                  <p:cNvPr id="255" name="Google Shape;255;p16"/>
                  <p:cNvSpPr/>
                  <p:nvPr/>
                </p:nvSpPr>
                <p:spPr>
                  <a:xfrm>
                    <a:off x="3586152" y="4607714"/>
                    <a:ext cx="301624" cy="147637"/>
                  </a:xfrm>
                  <a:custGeom>
                    <a:avLst/>
                    <a:gdLst/>
                    <a:ahLst/>
                    <a:cxnLst/>
                    <a:rect l="l" t="t" r="r" b="b"/>
                    <a:pathLst>
                      <a:path w="108" h="53" extrusionOk="0">
                        <a:moveTo>
                          <a:pt x="54" y="53"/>
                        </a:moveTo>
                        <a:cubicBezTo>
                          <a:pt x="50" y="53"/>
                          <a:pt x="46" y="52"/>
                          <a:pt x="42" y="51"/>
                        </a:cubicBezTo>
                        <a:cubicBezTo>
                          <a:pt x="26" y="43"/>
                          <a:pt x="26" y="43"/>
                          <a:pt x="26" y="43"/>
                        </a:cubicBezTo>
                        <a:cubicBezTo>
                          <a:pt x="20" y="41"/>
                          <a:pt x="13" y="39"/>
                          <a:pt x="7" y="38"/>
                        </a:cubicBezTo>
                        <a:cubicBezTo>
                          <a:pt x="1" y="38"/>
                          <a:pt x="1" y="38"/>
                          <a:pt x="1" y="38"/>
                        </a:cubicBezTo>
                        <a:cubicBezTo>
                          <a:pt x="0" y="38"/>
                          <a:pt x="0" y="37"/>
                          <a:pt x="0" y="36"/>
                        </a:cubicBezTo>
                        <a:cubicBezTo>
                          <a:pt x="0" y="19"/>
                          <a:pt x="0" y="19"/>
                          <a:pt x="0" y="19"/>
                        </a:cubicBezTo>
                        <a:cubicBezTo>
                          <a:pt x="0" y="19"/>
                          <a:pt x="0" y="18"/>
                          <a:pt x="0" y="18"/>
                        </a:cubicBezTo>
                        <a:cubicBezTo>
                          <a:pt x="0" y="17"/>
                          <a:pt x="10" y="4"/>
                          <a:pt x="25" y="8"/>
                        </a:cubicBezTo>
                        <a:cubicBezTo>
                          <a:pt x="34" y="10"/>
                          <a:pt x="41" y="13"/>
                          <a:pt x="45" y="16"/>
                        </a:cubicBezTo>
                        <a:cubicBezTo>
                          <a:pt x="48" y="18"/>
                          <a:pt x="51" y="19"/>
                          <a:pt x="55" y="19"/>
                        </a:cubicBezTo>
                        <a:cubicBezTo>
                          <a:pt x="72" y="19"/>
                          <a:pt x="72" y="19"/>
                          <a:pt x="72" y="19"/>
                        </a:cubicBezTo>
                        <a:cubicBezTo>
                          <a:pt x="75" y="19"/>
                          <a:pt x="77" y="20"/>
                          <a:pt x="79" y="23"/>
                        </a:cubicBezTo>
                        <a:cubicBezTo>
                          <a:pt x="93" y="6"/>
                          <a:pt x="93" y="6"/>
                          <a:pt x="93" y="6"/>
                        </a:cubicBezTo>
                        <a:cubicBezTo>
                          <a:pt x="96" y="2"/>
                          <a:pt x="101" y="0"/>
                          <a:pt x="105" y="0"/>
                        </a:cubicBezTo>
                        <a:cubicBezTo>
                          <a:pt x="107" y="0"/>
                          <a:pt x="107" y="0"/>
                          <a:pt x="107" y="0"/>
                        </a:cubicBezTo>
                        <a:cubicBezTo>
                          <a:pt x="107" y="0"/>
                          <a:pt x="108" y="0"/>
                          <a:pt x="108" y="1"/>
                        </a:cubicBezTo>
                        <a:cubicBezTo>
                          <a:pt x="108" y="1"/>
                          <a:pt x="108" y="2"/>
                          <a:pt x="108" y="2"/>
                        </a:cubicBezTo>
                        <a:cubicBezTo>
                          <a:pt x="95" y="32"/>
                          <a:pt x="95" y="32"/>
                          <a:pt x="95" y="32"/>
                        </a:cubicBezTo>
                        <a:cubicBezTo>
                          <a:pt x="92" y="39"/>
                          <a:pt x="86" y="43"/>
                          <a:pt x="80" y="45"/>
                        </a:cubicBezTo>
                        <a:cubicBezTo>
                          <a:pt x="77" y="46"/>
                          <a:pt x="77" y="46"/>
                          <a:pt x="77" y="46"/>
                        </a:cubicBezTo>
                        <a:cubicBezTo>
                          <a:pt x="64" y="51"/>
                          <a:pt x="64" y="51"/>
                          <a:pt x="64" y="51"/>
                        </a:cubicBezTo>
                        <a:cubicBezTo>
                          <a:pt x="61" y="52"/>
                          <a:pt x="57" y="53"/>
                          <a:pt x="54" y="53"/>
                        </a:cubicBezTo>
                        <a:close/>
                        <a:moveTo>
                          <a:pt x="3" y="35"/>
                        </a:moveTo>
                        <a:cubicBezTo>
                          <a:pt x="7" y="35"/>
                          <a:pt x="7" y="35"/>
                          <a:pt x="7" y="35"/>
                        </a:cubicBezTo>
                        <a:cubicBezTo>
                          <a:pt x="14" y="36"/>
                          <a:pt x="21" y="37"/>
                          <a:pt x="27" y="40"/>
                        </a:cubicBezTo>
                        <a:cubicBezTo>
                          <a:pt x="44" y="47"/>
                          <a:pt x="44" y="47"/>
                          <a:pt x="44" y="47"/>
                        </a:cubicBezTo>
                        <a:cubicBezTo>
                          <a:pt x="50" y="50"/>
                          <a:pt x="57" y="50"/>
                          <a:pt x="63" y="48"/>
                        </a:cubicBezTo>
                        <a:cubicBezTo>
                          <a:pt x="76" y="42"/>
                          <a:pt x="76" y="42"/>
                          <a:pt x="76" y="42"/>
                        </a:cubicBezTo>
                        <a:cubicBezTo>
                          <a:pt x="76" y="42"/>
                          <a:pt x="76" y="42"/>
                          <a:pt x="76" y="42"/>
                        </a:cubicBezTo>
                        <a:cubicBezTo>
                          <a:pt x="79" y="42"/>
                          <a:pt x="79" y="42"/>
                          <a:pt x="79" y="42"/>
                        </a:cubicBezTo>
                        <a:cubicBezTo>
                          <a:pt x="84" y="40"/>
                          <a:pt x="89" y="36"/>
                          <a:pt x="92" y="31"/>
                        </a:cubicBezTo>
                        <a:cubicBezTo>
                          <a:pt x="104" y="4"/>
                          <a:pt x="104" y="4"/>
                          <a:pt x="104" y="4"/>
                        </a:cubicBezTo>
                        <a:cubicBezTo>
                          <a:pt x="101" y="4"/>
                          <a:pt x="98" y="6"/>
                          <a:pt x="96" y="8"/>
                        </a:cubicBezTo>
                        <a:cubicBezTo>
                          <a:pt x="80" y="27"/>
                          <a:pt x="80" y="27"/>
                          <a:pt x="80" y="27"/>
                        </a:cubicBezTo>
                        <a:cubicBezTo>
                          <a:pt x="80" y="27"/>
                          <a:pt x="80" y="27"/>
                          <a:pt x="80" y="27"/>
                        </a:cubicBezTo>
                        <a:cubicBezTo>
                          <a:pt x="80" y="31"/>
                          <a:pt x="76" y="35"/>
                          <a:pt x="72" y="35"/>
                        </a:cubicBezTo>
                        <a:cubicBezTo>
                          <a:pt x="49" y="35"/>
                          <a:pt x="49" y="35"/>
                          <a:pt x="49" y="35"/>
                        </a:cubicBezTo>
                        <a:cubicBezTo>
                          <a:pt x="46" y="35"/>
                          <a:pt x="43" y="35"/>
                          <a:pt x="40" y="36"/>
                        </a:cubicBezTo>
                        <a:cubicBezTo>
                          <a:pt x="39" y="35"/>
                          <a:pt x="39" y="35"/>
                          <a:pt x="39" y="35"/>
                        </a:cubicBezTo>
                        <a:cubicBezTo>
                          <a:pt x="38" y="33"/>
                          <a:pt x="38" y="33"/>
                          <a:pt x="38" y="33"/>
                        </a:cubicBezTo>
                        <a:cubicBezTo>
                          <a:pt x="39" y="33"/>
                          <a:pt x="39" y="33"/>
                          <a:pt x="39" y="33"/>
                        </a:cubicBezTo>
                        <a:cubicBezTo>
                          <a:pt x="42" y="32"/>
                          <a:pt x="45" y="31"/>
                          <a:pt x="49" y="31"/>
                        </a:cubicBezTo>
                        <a:cubicBezTo>
                          <a:pt x="72" y="31"/>
                          <a:pt x="72" y="31"/>
                          <a:pt x="72" y="31"/>
                        </a:cubicBezTo>
                        <a:cubicBezTo>
                          <a:pt x="74" y="31"/>
                          <a:pt x="76" y="29"/>
                          <a:pt x="76" y="27"/>
                        </a:cubicBezTo>
                        <a:cubicBezTo>
                          <a:pt x="76" y="24"/>
                          <a:pt x="74" y="22"/>
                          <a:pt x="72" y="22"/>
                        </a:cubicBezTo>
                        <a:cubicBezTo>
                          <a:pt x="55" y="22"/>
                          <a:pt x="55" y="22"/>
                          <a:pt x="55" y="22"/>
                        </a:cubicBezTo>
                        <a:cubicBezTo>
                          <a:pt x="51" y="22"/>
                          <a:pt x="47" y="21"/>
                          <a:pt x="43" y="19"/>
                        </a:cubicBezTo>
                        <a:cubicBezTo>
                          <a:pt x="39" y="16"/>
                          <a:pt x="32" y="13"/>
                          <a:pt x="24" y="11"/>
                        </a:cubicBezTo>
                        <a:cubicBezTo>
                          <a:pt x="13" y="9"/>
                          <a:pt x="5" y="17"/>
                          <a:pt x="3" y="20"/>
                        </a:cubicBezTo>
                        <a:cubicBezTo>
                          <a:pt x="3" y="35"/>
                          <a:pt x="3" y="35"/>
                          <a:pt x="3" y="35"/>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56" name="Google Shape;256;p16"/>
                  <p:cNvSpPr/>
                  <p:nvPr/>
                </p:nvSpPr>
                <p:spPr>
                  <a:xfrm>
                    <a:off x="3743318" y="4531514"/>
                    <a:ext cx="77788" cy="73025"/>
                  </a:xfrm>
                  <a:custGeom>
                    <a:avLst/>
                    <a:gdLst/>
                    <a:ahLst/>
                    <a:cxnLst/>
                    <a:rect l="l" t="t" r="r" b="b"/>
                    <a:pathLst>
                      <a:path w="28" h="26" extrusionOk="0">
                        <a:moveTo>
                          <a:pt x="13" y="26"/>
                        </a:moveTo>
                        <a:cubicBezTo>
                          <a:pt x="11" y="26"/>
                          <a:pt x="8" y="26"/>
                          <a:pt x="4" y="24"/>
                        </a:cubicBezTo>
                        <a:cubicBezTo>
                          <a:pt x="4" y="24"/>
                          <a:pt x="3" y="23"/>
                          <a:pt x="3" y="23"/>
                        </a:cubicBezTo>
                        <a:cubicBezTo>
                          <a:pt x="3" y="23"/>
                          <a:pt x="0" y="13"/>
                          <a:pt x="5" y="7"/>
                        </a:cubicBezTo>
                        <a:cubicBezTo>
                          <a:pt x="9" y="2"/>
                          <a:pt x="16" y="0"/>
                          <a:pt x="25" y="0"/>
                        </a:cubicBezTo>
                        <a:cubicBezTo>
                          <a:pt x="26" y="0"/>
                          <a:pt x="27" y="1"/>
                          <a:pt x="27" y="2"/>
                        </a:cubicBezTo>
                        <a:cubicBezTo>
                          <a:pt x="27" y="3"/>
                          <a:pt x="28" y="19"/>
                          <a:pt x="19" y="25"/>
                        </a:cubicBezTo>
                        <a:cubicBezTo>
                          <a:pt x="18" y="26"/>
                          <a:pt x="16" y="26"/>
                          <a:pt x="13" y="26"/>
                        </a:cubicBezTo>
                        <a:close/>
                        <a:moveTo>
                          <a:pt x="6" y="21"/>
                        </a:moveTo>
                        <a:cubicBezTo>
                          <a:pt x="11" y="23"/>
                          <a:pt x="15" y="23"/>
                          <a:pt x="18" y="22"/>
                        </a:cubicBezTo>
                        <a:cubicBezTo>
                          <a:pt x="23" y="18"/>
                          <a:pt x="24" y="9"/>
                          <a:pt x="24" y="4"/>
                        </a:cubicBezTo>
                        <a:cubicBezTo>
                          <a:pt x="16" y="3"/>
                          <a:pt x="11" y="5"/>
                          <a:pt x="8" y="9"/>
                        </a:cubicBezTo>
                        <a:cubicBezTo>
                          <a:pt x="5" y="13"/>
                          <a:pt x="6" y="19"/>
                          <a:pt x="6" y="21"/>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57" name="Google Shape;257;p16"/>
                  <p:cNvSpPr/>
                  <p:nvPr/>
                </p:nvSpPr>
                <p:spPr>
                  <a:xfrm>
                    <a:off x="3652824" y="4461656"/>
                    <a:ext cx="84138" cy="79375"/>
                  </a:xfrm>
                  <a:custGeom>
                    <a:avLst/>
                    <a:gdLst/>
                    <a:ahLst/>
                    <a:cxnLst/>
                    <a:rect l="l" t="t" r="r" b="b"/>
                    <a:pathLst>
                      <a:path w="30" h="28" extrusionOk="0">
                        <a:moveTo>
                          <a:pt x="18" y="28"/>
                        </a:moveTo>
                        <a:cubicBezTo>
                          <a:pt x="15" y="28"/>
                          <a:pt x="11" y="28"/>
                          <a:pt x="8" y="25"/>
                        </a:cubicBezTo>
                        <a:cubicBezTo>
                          <a:pt x="3" y="21"/>
                          <a:pt x="0" y="14"/>
                          <a:pt x="1" y="3"/>
                        </a:cubicBezTo>
                        <a:cubicBezTo>
                          <a:pt x="1" y="2"/>
                          <a:pt x="2" y="1"/>
                          <a:pt x="3" y="1"/>
                        </a:cubicBezTo>
                        <a:cubicBezTo>
                          <a:pt x="3" y="1"/>
                          <a:pt x="22" y="0"/>
                          <a:pt x="28" y="9"/>
                        </a:cubicBezTo>
                        <a:cubicBezTo>
                          <a:pt x="30" y="14"/>
                          <a:pt x="30" y="19"/>
                          <a:pt x="27" y="26"/>
                        </a:cubicBezTo>
                        <a:cubicBezTo>
                          <a:pt x="27" y="26"/>
                          <a:pt x="26" y="27"/>
                          <a:pt x="26" y="27"/>
                        </a:cubicBezTo>
                        <a:cubicBezTo>
                          <a:pt x="26" y="27"/>
                          <a:pt x="22" y="28"/>
                          <a:pt x="18" y="28"/>
                        </a:cubicBezTo>
                        <a:close/>
                        <a:moveTo>
                          <a:pt x="25" y="25"/>
                        </a:moveTo>
                        <a:cubicBezTo>
                          <a:pt x="25" y="25"/>
                          <a:pt x="25" y="25"/>
                          <a:pt x="25" y="25"/>
                        </a:cubicBezTo>
                        <a:close/>
                        <a:moveTo>
                          <a:pt x="4" y="5"/>
                        </a:moveTo>
                        <a:cubicBezTo>
                          <a:pt x="4" y="13"/>
                          <a:pt x="6" y="19"/>
                          <a:pt x="10" y="22"/>
                        </a:cubicBezTo>
                        <a:cubicBezTo>
                          <a:pt x="15" y="26"/>
                          <a:pt x="22" y="24"/>
                          <a:pt x="24" y="24"/>
                        </a:cubicBezTo>
                        <a:cubicBezTo>
                          <a:pt x="27" y="19"/>
                          <a:pt x="27" y="14"/>
                          <a:pt x="25" y="11"/>
                        </a:cubicBezTo>
                        <a:cubicBezTo>
                          <a:pt x="21" y="6"/>
                          <a:pt x="10" y="5"/>
                          <a:pt x="4" y="5"/>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sp>
                <p:nvSpPr>
                  <p:cNvPr id="258" name="Google Shape;258;p16"/>
                  <p:cNvSpPr/>
                  <p:nvPr/>
                </p:nvSpPr>
                <p:spPr>
                  <a:xfrm>
                    <a:off x="3684588" y="4496594"/>
                    <a:ext cx="107950" cy="171449"/>
                  </a:xfrm>
                  <a:custGeom>
                    <a:avLst/>
                    <a:gdLst/>
                    <a:ahLst/>
                    <a:cxnLst/>
                    <a:rect l="l" t="t" r="r" b="b"/>
                    <a:pathLst>
                      <a:path w="39" h="62" extrusionOk="0">
                        <a:moveTo>
                          <a:pt x="21" y="62"/>
                        </a:moveTo>
                        <a:cubicBezTo>
                          <a:pt x="21" y="62"/>
                          <a:pt x="21" y="62"/>
                          <a:pt x="21" y="62"/>
                        </a:cubicBezTo>
                        <a:cubicBezTo>
                          <a:pt x="20" y="62"/>
                          <a:pt x="19" y="61"/>
                          <a:pt x="19" y="60"/>
                        </a:cubicBezTo>
                        <a:cubicBezTo>
                          <a:pt x="19" y="58"/>
                          <a:pt x="20" y="56"/>
                          <a:pt x="20" y="54"/>
                        </a:cubicBezTo>
                        <a:cubicBezTo>
                          <a:pt x="21" y="41"/>
                          <a:pt x="20" y="12"/>
                          <a:pt x="2" y="4"/>
                        </a:cubicBezTo>
                        <a:cubicBezTo>
                          <a:pt x="1" y="4"/>
                          <a:pt x="0" y="3"/>
                          <a:pt x="1" y="2"/>
                        </a:cubicBezTo>
                        <a:cubicBezTo>
                          <a:pt x="1" y="1"/>
                          <a:pt x="2" y="0"/>
                          <a:pt x="3" y="1"/>
                        </a:cubicBezTo>
                        <a:cubicBezTo>
                          <a:pt x="14" y="6"/>
                          <a:pt x="21" y="17"/>
                          <a:pt x="23" y="35"/>
                        </a:cubicBezTo>
                        <a:cubicBezTo>
                          <a:pt x="23" y="37"/>
                          <a:pt x="23" y="38"/>
                          <a:pt x="23" y="40"/>
                        </a:cubicBezTo>
                        <a:cubicBezTo>
                          <a:pt x="28" y="27"/>
                          <a:pt x="36" y="23"/>
                          <a:pt x="36" y="23"/>
                        </a:cubicBezTo>
                        <a:cubicBezTo>
                          <a:pt x="37" y="22"/>
                          <a:pt x="38" y="23"/>
                          <a:pt x="39" y="23"/>
                        </a:cubicBezTo>
                        <a:cubicBezTo>
                          <a:pt x="39" y="24"/>
                          <a:pt x="39" y="25"/>
                          <a:pt x="38" y="26"/>
                        </a:cubicBezTo>
                        <a:cubicBezTo>
                          <a:pt x="38" y="26"/>
                          <a:pt x="26" y="33"/>
                          <a:pt x="23" y="54"/>
                        </a:cubicBezTo>
                        <a:cubicBezTo>
                          <a:pt x="23" y="58"/>
                          <a:pt x="23" y="60"/>
                          <a:pt x="23" y="60"/>
                        </a:cubicBezTo>
                        <a:cubicBezTo>
                          <a:pt x="23" y="61"/>
                          <a:pt x="22" y="62"/>
                          <a:pt x="21" y="62"/>
                        </a:cubicBezTo>
                        <a:close/>
                      </a:path>
                    </a:pathLst>
                  </a:custGeom>
                  <a:solidFill>
                    <a:schemeClr val="lt1"/>
                  </a:solidFill>
                  <a:ln>
                    <a:noFill/>
                  </a:ln>
                </p:spPr>
                <p:txBody>
                  <a:bodyPr spcFirstLastPara="1" wrap="square" lIns="91433" tIns="45700" rIns="91433" bIns="45700" anchor="t" anchorCtr="0">
                    <a:noAutofit/>
                  </a:bodyPr>
                  <a:lstStyle/>
                  <a:p>
                    <a:endParaRPr sz="3200" b="1" dirty="0">
                      <a:solidFill>
                        <a:schemeClr val="dk1"/>
                      </a:solidFill>
                    </a:endParaRPr>
                  </a:p>
                </p:txBody>
              </p:sp>
            </p:gr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Bank">
            <a:extLst>
              <a:ext uri="{FF2B5EF4-FFF2-40B4-BE49-F238E27FC236}">
                <a16:creationId xmlns:a16="http://schemas.microsoft.com/office/drawing/2014/main" id="{D59E5FD2-D35C-4294-A82D-752CFABD6B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0319" y="634236"/>
            <a:ext cx="1371600" cy="1371600"/>
          </a:xfrm>
          <a:prstGeom prst="rect">
            <a:avLst/>
          </a:prstGeom>
        </p:spPr>
      </p:pic>
      <p:pic>
        <p:nvPicPr>
          <p:cNvPr id="14" name="Graphic 13" descr="Research">
            <a:extLst>
              <a:ext uri="{FF2B5EF4-FFF2-40B4-BE49-F238E27FC236}">
                <a16:creationId xmlns:a16="http://schemas.microsoft.com/office/drawing/2014/main" id="{1CD36B5D-CC2F-462F-AAC8-5741D94AE0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1697" y="651696"/>
            <a:ext cx="1371600" cy="1371600"/>
          </a:xfrm>
          <a:prstGeom prst="rect">
            <a:avLst/>
          </a:prstGeom>
        </p:spPr>
      </p:pic>
      <p:pic>
        <p:nvPicPr>
          <p:cNvPr id="16" name="Graphic 15" descr="Lightbulb">
            <a:extLst>
              <a:ext uri="{FF2B5EF4-FFF2-40B4-BE49-F238E27FC236}">
                <a16:creationId xmlns:a16="http://schemas.microsoft.com/office/drawing/2014/main" id="{D654F7E3-BB0E-4F19-858F-A8B8A43BCB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16590" y="3701773"/>
            <a:ext cx="1371600" cy="1371600"/>
          </a:xfrm>
          <a:prstGeom prst="rect">
            <a:avLst/>
          </a:prstGeom>
        </p:spPr>
      </p:pic>
      <p:pic>
        <p:nvPicPr>
          <p:cNvPr id="18" name="Graphic 17" descr="Download from cloud">
            <a:extLst>
              <a:ext uri="{FF2B5EF4-FFF2-40B4-BE49-F238E27FC236}">
                <a16:creationId xmlns:a16="http://schemas.microsoft.com/office/drawing/2014/main" id="{08CE03F1-BDBF-4C4F-B73B-5589F437A3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9367" y="3701772"/>
            <a:ext cx="1371600" cy="1371600"/>
          </a:xfrm>
          <a:prstGeom prst="rect">
            <a:avLst/>
          </a:prstGeom>
        </p:spPr>
      </p:pic>
      <p:sp>
        <p:nvSpPr>
          <p:cNvPr id="19" name="TextBox 18">
            <a:extLst>
              <a:ext uri="{FF2B5EF4-FFF2-40B4-BE49-F238E27FC236}">
                <a16:creationId xmlns:a16="http://schemas.microsoft.com/office/drawing/2014/main" id="{A6051A2D-92D8-4BA4-930B-CE59EC1860DF}"/>
              </a:ext>
            </a:extLst>
          </p:cNvPr>
          <p:cNvSpPr txBox="1"/>
          <p:nvPr/>
        </p:nvSpPr>
        <p:spPr>
          <a:xfrm>
            <a:off x="317032" y="2005836"/>
            <a:ext cx="3316942" cy="923330"/>
          </a:xfrm>
          <a:prstGeom prst="rect">
            <a:avLst/>
          </a:prstGeom>
          <a:noFill/>
        </p:spPr>
        <p:txBody>
          <a:bodyPr wrap="square" rtlCol="0">
            <a:spAutoFit/>
          </a:bodyPr>
          <a:lstStyle/>
          <a:p>
            <a:pPr algn="ctr"/>
            <a:r>
              <a:rPr lang="en-IN" dirty="0">
                <a:latin typeface="Trebuchet MS" panose="020B0603020202020204" pitchFamily="34" charset="0"/>
              </a:rPr>
              <a:t>Annual Conc. By Monitor 2020</a:t>
            </a:r>
          </a:p>
          <a:p>
            <a:pPr algn="ctr"/>
            <a:r>
              <a:rPr lang="en-IN" dirty="0">
                <a:latin typeface="Trebuchet MS" panose="020B0603020202020204" pitchFamily="34" charset="0"/>
              </a:rPr>
              <a:t>AQS Monitors</a:t>
            </a:r>
          </a:p>
          <a:p>
            <a:pPr algn="ctr"/>
            <a:r>
              <a:rPr lang="en-IN" dirty="0">
                <a:latin typeface="Trebuchet MS" panose="020B0603020202020204" pitchFamily="34" charset="0"/>
              </a:rPr>
              <a:t>Daily AQI By County 2020</a:t>
            </a:r>
          </a:p>
        </p:txBody>
      </p:sp>
      <p:sp>
        <p:nvSpPr>
          <p:cNvPr id="20" name="TextBox 19">
            <a:extLst>
              <a:ext uri="{FF2B5EF4-FFF2-40B4-BE49-F238E27FC236}">
                <a16:creationId xmlns:a16="http://schemas.microsoft.com/office/drawing/2014/main" id="{2DDA0B19-F04A-4C3D-99E6-66421E86C895}"/>
              </a:ext>
            </a:extLst>
          </p:cNvPr>
          <p:cNvSpPr txBox="1"/>
          <p:nvPr/>
        </p:nvSpPr>
        <p:spPr>
          <a:xfrm>
            <a:off x="1486272" y="5160850"/>
            <a:ext cx="3719573" cy="369332"/>
          </a:xfrm>
          <a:prstGeom prst="rect">
            <a:avLst/>
          </a:prstGeom>
          <a:noFill/>
        </p:spPr>
        <p:txBody>
          <a:bodyPr wrap="square" rtlCol="0">
            <a:spAutoFit/>
          </a:bodyPr>
          <a:lstStyle/>
          <a:p>
            <a:pPr algn="ctr"/>
            <a:r>
              <a:rPr lang="en-IN" dirty="0">
                <a:solidFill>
                  <a:srgbClr val="C00000"/>
                </a:solidFill>
                <a:latin typeface="Trebuchet MS" panose="020B0603020202020204" pitchFamily="34" charset="0"/>
              </a:rPr>
              <a:t>EPA Gov Data</a:t>
            </a:r>
            <a:endParaRPr lang="en-US" dirty="0">
              <a:solidFill>
                <a:srgbClr val="C00000"/>
              </a:solidFill>
              <a:latin typeface="Trebuchet MS" panose="020B0603020202020204" pitchFamily="34" charset="0"/>
            </a:endParaRPr>
          </a:p>
        </p:txBody>
      </p:sp>
      <p:sp>
        <p:nvSpPr>
          <p:cNvPr id="21" name="TextBox 20">
            <a:extLst>
              <a:ext uri="{FF2B5EF4-FFF2-40B4-BE49-F238E27FC236}">
                <a16:creationId xmlns:a16="http://schemas.microsoft.com/office/drawing/2014/main" id="{76B41E6D-98C6-48AC-9CF7-F29059F0EB9B}"/>
              </a:ext>
            </a:extLst>
          </p:cNvPr>
          <p:cNvSpPr txBox="1"/>
          <p:nvPr/>
        </p:nvSpPr>
        <p:spPr>
          <a:xfrm>
            <a:off x="5994446" y="2101096"/>
            <a:ext cx="3075709" cy="369332"/>
          </a:xfrm>
          <a:prstGeom prst="rect">
            <a:avLst/>
          </a:prstGeom>
          <a:noFill/>
        </p:spPr>
        <p:txBody>
          <a:bodyPr wrap="square" rtlCol="0">
            <a:spAutoFit/>
          </a:bodyPr>
          <a:lstStyle/>
          <a:p>
            <a:pPr algn="ctr"/>
            <a:r>
              <a:rPr lang="en-IN" dirty="0">
                <a:latin typeface="Trebuchet MS" panose="020B0603020202020204" pitchFamily="34" charset="0"/>
              </a:rPr>
              <a:t>Data Modelling</a:t>
            </a:r>
            <a:endParaRPr lang="en-US" dirty="0">
              <a:latin typeface="Trebuchet MS" panose="020B0603020202020204" pitchFamily="34" charset="0"/>
            </a:endParaRPr>
          </a:p>
        </p:txBody>
      </p:sp>
      <p:sp>
        <p:nvSpPr>
          <p:cNvPr id="22" name="TextBox 21">
            <a:extLst>
              <a:ext uri="{FF2B5EF4-FFF2-40B4-BE49-F238E27FC236}">
                <a16:creationId xmlns:a16="http://schemas.microsoft.com/office/drawing/2014/main" id="{937AD75C-0AFD-4837-AEF2-0FC39D158CAE}"/>
              </a:ext>
            </a:extLst>
          </p:cNvPr>
          <p:cNvSpPr txBox="1"/>
          <p:nvPr/>
        </p:nvSpPr>
        <p:spPr>
          <a:xfrm>
            <a:off x="7664535" y="5088084"/>
            <a:ext cx="3075709" cy="646331"/>
          </a:xfrm>
          <a:prstGeom prst="rect">
            <a:avLst/>
          </a:prstGeom>
          <a:noFill/>
        </p:spPr>
        <p:txBody>
          <a:bodyPr wrap="square" rtlCol="0">
            <a:spAutoFit/>
          </a:bodyPr>
          <a:lstStyle/>
          <a:p>
            <a:pPr algn="ctr"/>
            <a:r>
              <a:rPr lang="en-IN" dirty="0">
                <a:solidFill>
                  <a:srgbClr val="C00000"/>
                </a:solidFill>
                <a:latin typeface="Trebuchet MS" panose="020B0603020202020204" pitchFamily="34" charset="0"/>
              </a:rPr>
              <a:t>Strategic Recommendations</a:t>
            </a:r>
          </a:p>
          <a:p>
            <a:pPr algn="ctr"/>
            <a:r>
              <a:rPr lang="en-IN" dirty="0">
                <a:solidFill>
                  <a:srgbClr val="C00000"/>
                </a:solidFill>
                <a:latin typeface="Trebuchet MS" panose="020B0603020202020204" pitchFamily="34" charset="0"/>
              </a:rPr>
              <a:t>Decision-making</a:t>
            </a:r>
            <a:endParaRPr lang="en-US" dirty="0">
              <a:solidFill>
                <a:srgbClr val="C00000"/>
              </a:solidFill>
              <a:latin typeface="Trebuchet MS" panose="020B0603020202020204" pitchFamily="34" charset="0"/>
            </a:endParaRPr>
          </a:p>
        </p:txBody>
      </p:sp>
      <p:pic>
        <p:nvPicPr>
          <p:cNvPr id="23" name="Graphic 5" descr="Statistics">
            <a:extLst>
              <a:ext uri="{FF2B5EF4-FFF2-40B4-BE49-F238E27FC236}">
                <a16:creationId xmlns:a16="http://schemas.microsoft.com/office/drawing/2014/main" id="{087A2495-4A27-48C8-A5DA-336FF5EA21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80857" y="3687061"/>
            <a:ext cx="1371600" cy="1401023"/>
          </a:xfrm>
          <a:prstGeom prst="rect">
            <a:avLst/>
          </a:prstGeom>
        </p:spPr>
      </p:pic>
      <p:pic>
        <p:nvPicPr>
          <p:cNvPr id="25" name="Graphic 24" descr="Folder Search">
            <a:extLst>
              <a:ext uri="{FF2B5EF4-FFF2-40B4-BE49-F238E27FC236}">
                <a16:creationId xmlns:a16="http://schemas.microsoft.com/office/drawing/2014/main" id="{3E582DCF-17D3-40BB-9F91-BD3903EB62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9501" y="650744"/>
            <a:ext cx="1371600" cy="1386529"/>
          </a:xfrm>
          <a:prstGeom prst="rect">
            <a:avLst/>
          </a:prstGeom>
        </p:spPr>
      </p:pic>
      <p:sp>
        <p:nvSpPr>
          <p:cNvPr id="26" name="TextBox 16">
            <a:extLst>
              <a:ext uri="{FF2B5EF4-FFF2-40B4-BE49-F238E27FC236}">
                <a16:creationId xmlns:a16="http://schemas.microsoft.com/office/drawing/2014/main" id="{06C23859-7DFF-4DF0-827C-B8DEB3BD219B}"/>
              </a:ext>
            </a:extLst>
          </p:cNvPr>
          <p:cNvSpPr txBox="1"/>
          <p:nvPr/>
        </p:nvSpPr>
        <p:spPr>
          <a:xfrm>
            <a:off x="3877852" y="2097238"/>
            <a:ext cx="2116594"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C00000"/>
                </a:solidFill>
                <a:latin typeface="Trebuchet MS" panose="020B0603020202020204" pitchFamily="34" charset="0"/>
              </a:rPr>
              <a:t>Data Exploration</a:t>
            </a:r>
          </a:p>
        </p:txBody>
      </p:sp>
      <p:sp>
        <p:nvSpPr>
          <p:cNvPr id="28" name="TextBox 37">
            <a:extLst>
              <a:ext uri="{FF2B5EF4-FFF2-40B4-BE49-F238E27FC236}">
                <a16:creationId xmlns:a16="http://schemas.microsoft.com/office/drawing/2014/main" id="{BCF9941A-10A8-452B-A921-81096F310919}"/>
              </a:ext>
            </a:extLst>
          </p:cNvPr>
          <p:cNvSpPr txBox="1"/>
          <p:nvPr/>
        </p:nvSpPr>
        <p:spPr>
          <a:xfrm>
            <a:off x="5533180" y="5160850"/>
            <a:ext cx="166695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Trebuchet MS" panose="020B0603020202020204" pitchFamily="34" charset="0"/>
              </a:rPr>
              <a:t>Data Analysis</a:t>
            </a:r>
          </a:p>
        </p:txBody>
      </p:sp>
      <p:pic>
        <p:nvPicPr>
          <p:cNvPr id="29" name="Graphic 28" descr="Arrow circle">
            <a:extLst>
              <a:ext uri="{FF2B5EF4-FFF2-40B4-BE49-F238E27FC236}">
                <a16:creationId xmlns:a16="http://schemas.microsoft.com/office/drawing/2014/main" id="{325AB604-B57A-4E99-841D-AF1B9610973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10182" y="601920"/>
            <a:ext cx="1371600" cy="1371600"/>
          </a:xfrm>
          <a:prstGeom prst="rect">
            <a:avLst/>
          </a:prstGeom>
        </p:spPr>
      </p:pic>
      <p:sp>
        <p:nvSpPr>
          <p:cNvPr id="30" name="TextBox 36">
            <a:extLst>
              <a:ext uri="{FF2B5EF4-FFF2-40B4-BE49-F238E27FC236}">
                <a16:creationId xmlns:a16="http://schemas.microsoft.com/office/drawing/2014/main" id="{1DAD8111-A683-40F5-B732-E00D37F25E75}"/>
              </a:ext>
            </a:extLst>
          </p:cNvPr>
          <p:cNvSpPr txBox="1"/>
          <p:nvPr/>
        </p:nvSpPr>
        <p:spPr>
          <a:xfrm>
            <a:off x="9202390" y="2097238"/>
            <a:ext cx="222823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C00000"/>
                </a:solidFill>
                <a:latin typeface="Trebuchet MS" panose="020B0603020202020204" pitchFamily="34" charset="0"/>
              </a:rPr>
              <a:t>Data Preprocessing</a:t>
            </a:r>
          </a:p>
        </p:txBody>
      </p:sp>
    </p:spTree>
    <p:extLst>
      <p:ext uri="{BB962C8B-B14F-4D97-AF65-F5344CB8AC3E}">
        <p14:creationId xmlns:p14="http://schemas.microsoft.com/office/powerpoint/2010/main" val="1894151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2"/>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17"/>
          <p:cNvSpPr txBox="1">
            <a:spLocks noGrp="1"/>
          </p:cNvSpPr>
          <p:nvPr>
            <p:ph type="title"/>
          </p:nvPr>
        </p:nvSpPr>
        <p:spPr>
          <a:xfrm>
            <a:off x="639656" y="739866"/>
            <a:ext cx="10909640" cy="1198147"/>
          </a:xfrm>
          <a:prstGeom prst="rect">
            <a:avLst/>
          </a:prstGeom>
        </p:spPr>
        <p:txBody>
          <a:bodyPr spcFirstLastPara="1" vert="horz" lIns="91440" tIns="45720" rIns="91440" bIns="45720" rtlCol="0" anchor="ctr" anchorCtr="0">
            <a:normAutofit fontScale="90000"/>
          </a:bodyPr>
          <a:lstStyle/>
          <a:p>
            <a:pPr algn="ctr"/>
            <a:r>
              <a:rPr lang="en-US" altLang="zh-CN" dirty="0"/>
              <a:t>Exploratory </a:t>
            </a:r>
            <a:br>
              <a:rPr lang="en-US" altLang="zh-CN" dirty="0"/>
            </a:br>
            <a:r>
              <a:rPr lang="en-US" altLang="zh-CN" dirty="0"/>
              <a:t>Data Analysis</a:t>
            </a:r>
            <a:endParaRPr lang="en-US" dirty="0"/>
          </a:p>
        </p:txBody>
      </p:sp>
      <p:sp>
        <p:nvSpPr>
          <p:cNvPr id="27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4" name="Google Shape;264;p17"/>
          <p:cNvPicPr preferRelativeResize="0"/>
          <p:nvPr/>
        </p:nvPicPr>
        <p:blipFill rotWithShape="1">
          <a:blip r:embed="rId3"/>
          <a:srcRect t="5509" r="2496" b="6198"/>
          <a:stretch/>
        </p:blipFill>
        <p:spPr>
          <a:xfrm>
            <a:off x="320040" y="2215274"/>
            <a:ext cx="5614416" cy="3411863"/>
          </a:xfrm>
          <a:prstGeom prst="rect">
            <a:avLst/>
          </a:prstGeom>
          <a:noFill/>
        </p:spPr>
      </p:pic>
      <p:pic>
        <p:nvPicPr>
          <p:cNvPr id="266" name="Google Shape;266;p17"/>
          <p:cNvPicPr preferRelativeResize="0"/>
          <p:nvPr/>
        </p:nvPicPr>
        <p:blipFill>
          <a:blip r:embed="rId4"/>
          <a:stretch>
            <a:fillRect/>
          </a:stretch>
        </p:blipFill>
        <p:spPr>
          <a:xfrm>
            <a:off x="6254496" y="2215275"/>
            <a:ext cx="5614416" cy="3411862"/>
          </a:xfrm>
          <a:prstGeom prst="rect">
            <a:avLst/>
          </a:prstGeom>
          <a:noFill/>
        </p:spPr>
      </p:pic>
      <p:sp>
        <p:nvSpPr>
          <p:cNvPr id="265" name="Google Shape;265;p17"/>
          <p:cNvSpPr txBox="1"/>
          <p:nvPr/>
        </p:nvSpPr>
        <p:spPr>
          <a:xfrm>
            <a:off x="320040" y="5696180"/>
            <a:ext cx="5614416" cy="312668"/>
          </a:xfrm>
          <a:prstGeom prst="rect">
            <a:avLst/>
          </a:prstGeom>
          <a:solidFill>
            <a:srgbClr val="000000">
              <a:alpha val="50000"/>
            </a:srgbClr>
          </a:solidFill>
          <a:ln>
            <a:noFill/>
          </a:ln>
        </p:spPr>
        <p:txBody>
          <a:bodyPr spcFirstLastPara="1" wrap="square" lIns="121900" tIns="121900" rIns="121900" bIns="121900" anchor="t" anchorCtr="0">
            <a:noAutofit/>
          </a:bodyPr>
          <a:lstStyle/>
          <a:p>
            <a:pPr algn="ctr">
              <a:spcAft>
                <a:spcPts val="600"/>
              </a:spcAft>
            </a:pPr>
            <a:r>
              <a:rPr lang="en-US" altLang="zh-CN" sz="1300">
                <a:solidFill>
                  <a:srgbClr val="FFFFFF"/>
                </a:solidFill>
                <a:sym typeface="Roboto"/>
              </a:rPr>
              <a:t>Number of days for PM2.5 from less to more</a:t>
            </a:r>
            <a:endParaRPr lang="en-US" sz="1300">
              <a:solidFill>
                <a:srgbClr val="FFFFFF"/>
              </a:solidFill>
              <a:sym typeface="Roboto"/>
            </a:endParaRPr>
          </a:p>
        </p:txBody>
      </p:sp>
      <p:sp>
        <p:nvSpPr>
          <p:cNvPr id="267" name="Google Shape;267;p17"/>
          <p:cNvSpPr txBox="1"/>
          <p:nvPr/>
        </p:nvSpPr>
        <p:spPr>
          <a:xfrm>
            <a:off x="6254496" y="5748052"/>
            <a:ext cx="5614416" cy="325636"/>
          </a:xfrm>
          <a:prstGeom prst="rect">
            <a:avLst/>
          </a:prstGeom>
          <a:solidFill>
            <a:srgbClr val="000000">
              <a:alpha val="50000"/>
            </a:srgbClr>
          </a:solidFill>
          <a:ln>
            <a:noFill/>
          </a:ln>
        </p:spPr>
        <p:txBody>
          <a:bodyPr spcFirstLastPara="1" wrap="square" lIns="121900" tIns="121900" rIns="121900" bIns="121900" anchor="t" anchorCtr="0">
            <a:noAutofit/>
          </a:bodyPr>
          <a:lstStyle/>
          <a:p>
            <a:pPr algn="ctr">
              <a:spcAft>
                <a:spcPts val="600"/>
              </a:spcAft>
            </a:pPr>
            <a:r>
              <a:rPr lang="en-US" altLang="zh-CN" sz="1300">
                <a:solidFill>
                  <a:srgbClr val="FFFFFF"/>
                </a:solidFill>
                <a:sym typeface="Roboto"/>
              </a:rPr>
              <a:t>Count of Pollutants/Non-Pollutants</a:t>
            </a:r>
            <a:endParaRPr lang="en-US" sz="1300">
              <a:solidFill>
                <a:srgbClr val="FFFFFF"/>
              </a:solidFill>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6" name="Content Placeholder 5" descr="Diagram&#10;&#10;Description automatically generated">
            <a:extLst>
              <a:ext uri="{FF2B5EF4-FFF2-40B4-BE49-F238E27FC236}">
                <a16:creationId xmlns:a16="http://schemas.microsoft.com/office/drawing/2014/main" id="{0BC1978E-C228-40F6-A719-2425AF8CDF2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1564" y="320040"/>
            <a:ext cx="11462894" cy="4305291"/>
          </a:xfrm>
          <a:prstGeom prst="rect">
            <a:avLst/>
          </a:prstGeom>
        </p:spPr>
      </p:pic>
      <p:sp>
        <p:nvSpPr>
          <p:cNvPr id="13" name="Rectangle 12">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905B60-7817-4909-A608-49B802F85C3B}"/>
              </a:ext>
            </a:extLst>
          </p:cNvPr>
          <p:cNvSpPr>
            <a:spLocks noGrp="1"/>
          </p:cNvSpPr>
          <p:nvPr>
            <p:ph type="title"/>
          </p:nvPr>
        </p:nvSpPr>
        <p:spPr>
          <a:xfrm>
            <a:off x="841247" y="4945372"/>
            <a:ext cx="2889504" cy="1344168"/>
          </a:xfrm>
        </p:spPr>
        <p:txBody>
          <a:bodyPr vert="horz" lIns="91440" tIns="45720" rIns="91440" bIns="45720" rtlCol="0" anchor="ctr">
            <a:normAutofit/>
          </a:bodyPr>
          <a:lstStyle/>
          <a:p>
            <a:r>
              <a:rPr lang="en-US" sz="2600" kern="1200" dirty="0">
                <a:solidFill>
                  <a:schemeClr val="bg1"/>
                </a:solidFill>
                <a:latin typeface="+mj-lt"/>
                <a:ea typeface="+mj-ea"/>
                <a:cs typeface="+mj-cs"/>
              </a:rPr>
              <a:t>Pair plot of different variables </a:t>
            </a:r>
          </a:p>
        </p:txBody>
      </p:sp>
      <p:cxnSp>
        <p:nvCxnSpPr>
          <p:cNvPr id="15" name="Straight Connector 14">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C5EA0BB-5DC3-4487-8DBA-846E96DAEBF4}"/>
              </a:ext>
            </a:extLst>
          </p:cNvPr>
          <p:cNvSpPr>
            <a:spLocks noGrp="1"/>
          </p:cNvSpPr>
          <p:nvPr>
            <p:ph sz="half" idx="2"/>
          </p:nvPr>
        </p:nvSpPr>
        <p:spPr>
          <a:xfrm>
            <a:off x="4250433" y="4869950"/>
            <a:ext cx="7534023" cy="1988049"/>
          </a:xfrm>
        </p:spPr>
        <p:txBody>
          <a:bodyPr vert="horz" lIns="91440" tIns="45720" rIns="91440" bIns="45720" rtlCol="0" anchor="ctr">
            <a:noAutofit/>
          </a:bodyPr>
          <a:lstStyle/>
          <a:p>
            <a:r>
              <a:rPr lang="en-US" sz="1400" dirty="0">
                <a:solidFill>
                  <a:schemeClr val="bg1"/>
                </a:solidFill>
              </a:rPr>
              <a:t>This describes correlations between different variables of wind speed, wind direction, temperature, NO2, O3, PM10, and PM2.5 </a:t>
            </a:r>
          </a:p>
          <a:p>
            <a:r>
              <a:rPr lang="en-US" sz="1400" dirty="0">
                <a:solidFill>
                  <a:schemeClr val="bg1"/>
                </a:solidFill>
              </a:rPr>
              <a:t>shows that concentrations of NO2 generally gradually decrease with the increase of wind speed. Concentrations of NO2 show a slight curve shape with respect to temperature.</a:t>
            </a:r>
          </a:p>
          <a:p>
            <a:r>
              <a:rPr lang="en-US" sz="1400" dirty="0">
                <a:solidFill>
                  <a:schemeClr val="bg1"/>
                </a:solidFill>
              </a:rPr>
              <a:t> This means the concentration first decreases with the increase of temperature above zero degrees Celsius, subsequently increases slightly and stabilizes once the temperature reaches around ten degrees Celsius.</a:t>
            </a:r>
          </a:p>
          <a:p>
            <a:endParaRPr lang="en-US" sz="1400" dirty="0">
              <a:solidFill>
                <a:schemeClr val="bg1"/>
              </a:solidFill>
            </a:endParaRPr>
          </a:p>
        </p:txBody>
      </p:sp>
    </p:spTree>
    <p:extLst>
      <p:ext uri="{BB962C8B-B14F-4D97-AF65-F5344CB8AC3E}">
        <p14:creationId xmlns:p14="http://schemas.microsoft.com/office/powerpoint/2010/main" val="260600429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0">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2506E-287D-4CFB-B13C-1EB0941DABDC}"/>
              </a:ext>
            </a:extLst>
          </p:cNvPr>
          <p:cNvSpPr>
            <a:spLocks noGrp="1"/>
          </p:cNvSpPr>
          <p:nvPr>
            <p:ph type="title"/>
          </p:nvPr>
        </p:nvSpPr>
        <p:spPr>
          <a:xfrm>
            <a:off x="1349531" y="4233675"/>
            <a:ext cx="4424430" cy="2015774"/>
          </a:xfrm>
        </p:spPr>
        <p:txBody>
          <a:bodyPr vert="horz" lIns="91440" tIns="45720" rIns="91440" bIns="45720" rtlCol="0" anchor="ctr">
            <a:normAutofit/>
          </a:bodyPr>
          <a:lstStyle/>
          <a:p>
            <a:r>
              <a:rPr lang="en-US" sz="4000" kern="1200">
                <a:solidFill>
                  <a:schemeClr val="tx1"/>
                </a:solidFill>
                <a:latin typeface="+mj-lt"/>
                <a:ea typeface="+mj-ea"/>
                <a:cs typeface="+mj-cs"/>
              </a:rPr>
              <a:t>Statistical Plot</a:t>
            </a:r>
          </a:p>
        </p:txBody>
      </p:sp>
      <p:sp>
        <p:nvSpPr>
          <p:cNvPr id="29" name="Rectangle 12">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art, bar chart&#10;&#10;Description automatically generated">
            <a:extLst>
              <a:ext uri="{FF2B5EF4-FFF2-40B4-BE49-F238E27FC236}">
                <a16:creationId xmlns:a16="http://schemas.microsoft.com/office/drawing/2014/main" id="{54DB25B5-A7F8-4AE3-8EB8-C84521F1688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49530" y="905629"/>
            <a:ext cx="8452015" cy="3448493"/>
          </a:xfrm>
          <a:prstGeom prst="rect">
            <a:avLst/>
          </a:prstGeom>
          <a:effectLst>
            <a:outerShdw blurRad="406400" dist="317500" dir="5400000" sx="89000" sy="89000" rotWithShape="0">
              <a:prstClr val="black">
                <a:alpha val="15000"/>
              </a:prstClr>
            </a:outerShdw>
          </a:effectLst>
        </p:spPr>
      </p:pic>
      <p:sp>
        <p:nvSpPr>
          <p:cNvPr id="4" name="Content Placeholder 3">
            <a:extLst>
              <a:ext uri="{FF2B5EF4-FFF2-40B4-BE49-F238E27FC236}">
                <a16:creationId xmlns:a16="http://schemas.microsoft.com/office/drawing/2014/main" id="{5C48E7E7-C94A-4A3B-B291-B0C4EB99BDC3}"/>
              </a:ext>
            </a:extLst>
          </p:cNvPr>
          <p:cNvSpPr>
            <a:spLocks noGrp="1"/>
          </p:cNvSpPr>
          <p:nvPr>
            <p:ph sz="half" idx="2"/>
          </p:nvPr>
        </p:nvSpPr>
        <p:spPr>
          <a:xfrm>
            <a:off x="4793673" y="4587690"/>
            <a:ext cx="7172445" cy="2036742"/>
          </a:xfrm>
        </p:spPr>
        <p:txBody>
          <a:bodyPr vert="horz" lIns="91440" tIns="45720" rIns="91440" bIns="45720" rtlCol="0" anchor="ctr">
            <a:normAutofit/>
          </a:bodyPr>
          <a:lstStyle/>
          <a:p>
            <a:pPr marL="0" indent="0">
              <a:buNone/>
            </a:pPr>
            <a:r>
              <a:rPr lang="en-US" sz="2000" dirty="0"/>
              <a:t>Average concentrations of different pollutants of NO2, O3, PM10, and PM2.5 across the roadside sites are ranked highest while those at suburban site are ranked the lowest with those at the industrial site in the middle.</a:t>
            </a:r>
          </a:p>
        </p:txBody>
      </p:sp>
    </p:spTree>
    <p:extLst>
      <p:ext uri="{BB962C8B-B14F-4D97-AF65-F5344CB8AC3E}">
        <p14:creationId xmlns:p14="http://schemas.microsoft.com/office/powerpoint/2010/main" val="2445356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CFA9247C8124418D7632FD9E03FA07" ma:contentTypeVersion="9" ma:contentTypeDescription="Create a new document." ma:contentTypeScope="" ma:versionID="d39c9162f8e198bc455180da61c6113f">
  <xsd:schema xmlns:xsd="http://www.w3.org/2001/XMLSchema" xmlns:xs="http://www.w3.org/2001/XMLSchema" xmlns:p="http://schemas.microsoft.com/office/2006/metadata/properties" xmlns:ns2="bfd01d8d-28af-4db5-9926-36507bea21ac" targetNamespace="http://schemas.microsoft.com/office/2006/metadata/properties" ma:root="true" ma:fieldsID="711762db7fbcd0bf00d1a7beb4c7c276" ns2:_="">
    <xsd:import namespace="bfd01d8d-28af-4db5-9926-36507bea21a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d01d8d-28af-4db5-9926-36507bea21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791AA6-D4D9-46A5-8758-1F17F018E381}">
  <ds:schemaRefs>
    <ds:schemaRef ds:uri="http://schemas.microsoft.com/sharepoint/v3/contenttype/forms"/>
  </ds:schemaRefs>
</ds:datastoreItem>
</file>

<file path=customXml/itemProps2.xml><?xml version="1.0" encoding="utf-8"?>
<ds:datastoreItem xmlns:ds="http://schemas.openxmlformats.org/officeDocument/2006/customXml" ds:itemID="{E59CDEE5-7CE7-4845-A049-8797E81CEF1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C2523AA-5C48-4781-B530-1F71691071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d01d8d-28af-4db5-9926-36507bea21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503</TotalTime>
  <Words>1426</Words>
  <Application>Microsoft Office PowerPoint</Application>
  <PresentationFormat>Widescreen</PresentationFormat>
  <Paragraphs>106</Paragraphs>
  <Slides>17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Narrow</vt:lpstr>
      <vt:lpstr>Calibri</vt:lpstr>
      <vt:lpstr>Calibri Light</vt:lpstr>
      <vt:lpstr>Roboto</vt:lpstr>
      <vt:lpstr>Trebuchet MS</vt:lpstr>
      <vt:lpstr>Tw Cen MT</vt:lpstr>
      <vt:lpstr>Office Theme</vt:lpstr>
      <vt:lpstr>XN PROJECT: MIDTERM PRESENTATION</vt:lpstr>
      <vt:lpstr>Introduction </vt:lpstr>
      <vt:lpstr>Executive Summary</vt:lpstr>
      <vt:lpstr>Project Requirements </vt:lpstr>
      <vt:lpstr>PowerPoint Presentation</vt:lpstr>
      <vt:lpstr>PowerPoint Presentation</vt:lpstr>
      <vt:lpstr>Exploratory  Data Analysis</vt:lpstr>
      <vt:lpstr>Pair plot of different variables </vt:lpstr>
      <vt:lpstr>Statistical Plot</vt:lpstr>
      <vt:lpstr>Method of communicating the result</vt:lpstr>
      <vt:lpstr>PowerPoint Presentation</vt:lpstr>
      <vt:lpstr>Models </vt:lpstr>
      <vt:lpstr>PowerPoint Presentation</vt:lpstr>
      <vt:lpstr>PowerPoint Presentation</vt:lpstr>
      <vt:lpstr>Tasks that are to be done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XN PROJECT: EDA &amp; WORKPLAN </dc:title>
  <dc:creator>Sashank Yakkali</dc:creator>
  <cp:lastModifiedBy>Sunil Raj Thota</cp:lastModifiedBy>
  <cp:revision>75</cp:revision>
  <dcterms:created xsi:type="dcterms:W3CDTF">2021-05-24T16:02:00Z</dcterms:created>
  <dcterms:modified xsi:type="dcterms:W3CDTF">2021-05-26T15:31:11Z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0x0101002DCFA9247C8124418D7632FD9E03FA07</vt:lpwstr>
  </property>
</Properties>
</file>